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8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9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0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1.xml" ContentType="application/vnd.openxmlformats-officedocument.theme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4004" r:id="rId2"/>
    <p:sldMasterId id="2147484071" r:id="rId3"/>
    <p:sldMasterId id="2147484096" r:id="rId4"/>
    <p:sldMasterId id="2147484111" r:id="rId5"/>
    <p:sldMasterId id="2147484128" r:id="rId6"/>
    <p:sldMasterId id="2147484141" r:id="rId7"/>
    <p:sldMasterId id="2147484165" r:id="rId8"/>
    <p:sldMasterId id="2147484189" r:id="rId9"/>
    <p:sldMasterId id="2147484204" r:id="rId10"/>
    <p:sldMasterId id="2147484234" r:id="rId11"/>
    <p:sldMasterId id="2147484247" r:id="rId12"/>
  </p:sldMasterIdLst>
  <p:notesMasterIdLst>
    <p:notesMasterId r:id="rId19"/>
  </p:notesMasterIdLst>
  <p:handoutMasterIdLst>
    <p:handoutMasterId r:id="rId20"/>
  </p:handoutMasterIdLst>
  <p:sldIdLst>
    <p:sldId id="539" r:id="rId13"/>
    <p:sldId id="421" r:id="rId14"/>
    <p:sldId id="537" r:id="rId15"/>
    <p:sldId id="538" r:id="rId16"/>
    <p:sldId id="534" r:id="rId17"/>
    <p:sldId id="504" r:id="rId18"/>
  </p:sldIdLst>
  <p:sldSz cx="9144000" cy="6858000" type="screen4x3"/>
  <p:notesSz cx="6797675" cy="9928225"/>
  <p:defaultTextStyle>
    <a:defPPr>
      <a:defRPr lang="en-US"/>
    </a:defPPr>
    <a:lvl1pPr marL="0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188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370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8557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4741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0927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7111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3298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9481" algn="l" defTabSz="9123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da Sperle" initials="IS" lastIdx="6" clrIdx="0"/>
  <p:cmAuthor id="1" name="Rae, Caroline" initials="CR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99CCFF"/>
    <a:srgbClr val="0C1B2E"/>
    <a:srgbClr val="D1E8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9" autoAdjust="0"/>
    <p:restoredTop sz="80088" autoAdjust="0"/>
  </p:normalViewPr>
  <p:slideViewPr>
    <p:cSldViewPr>
      <p:cViewPr varScale="1">
        <p:scale>
          <a:sx n="97" d="100"/>
          <a:sy n="97" d="100"/>
        </p:scale>
        <p:origin x="-20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>
        <p:scale>
          <a:sx n="90" d="100"/>
          <a:sy n="90" d="100"/>
        </p:scale>
        <p:origin x="-3714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37BD59-F03A-4BCA-9DF8-FE707AE7CE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B57310-172B-45C5-A21E-9DD2CB23AC98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200" dirty="0">
              <a:solidFill>
                <a:schemeClr val="tx1"/>
              </a:solidFill>
            </a:rPr>
            <a:t>Aktualny profil epidemii HIV na terenie Europy </a:t>
          </a:r>
        </a:p>
      </dgm:t>
    </dgm:pt>
    <dgm:pt modelId="{208920A8-D572-4D3C-A873-3BC761196B91}" type="parTrans" cxnId="{EB33C2C5-0B6E-48E1-A3F8-E80D11A572A9}">
      <dgm:prSet/>
      <dgm:spPr/>
      <dgm:t>
        <a:bodyPr/>
        <a:lstStyle/>
        <a:p>
          <a:endParaRPr lang="en-GB"/>
        </a:p>
      </dgm:t>
    </dgm:pt>
    <dgm:pt modelId="{A3C40278-07D0-44F3-A29B-F4A499C4349E}" type="sibTrans" cxnId="{EB33C2C5-0B6E-48E1-A3F8-E80D11A572A9}">
      <dgm:prSet/>
      <dgm:spPr/>
      <dgm:t>
        <a:bodyPr/>
        <a:lstStyle/>
        <a:p>
          <a:endParaRPr lang="en-GB"/>
        </a:p>
      </dgm:t>
    </dgm:pt>
    <dgm:pt modelId="{260E60F5-6056-4C73-9D1A-09DEFAA6ECF8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200" dirty="0">
              <a:solidFill>
                <a:schemeClr val="tx1"/>
              </a:solidFill>
            </a:rPr>
            <a:t>Po co wykonywać badania w kierunku HIV — wyzwania wiążące się z odsetkiem niezdiagnozowanych przypadków HIV i późną diagnozą </a:t>
          </a:r>
        </a:p>
      </dgm:t>
    </dgm:pt>
    <dgm:pt modelId="{8700422F-A169-4F50-9430-344907135694}" type="parTrans" cxnId="{B100E162-7B86-4DA4-AB54-38DEE7EB9330}">
      <dgm:prSet/>
      <dgm:spPr/>
      <dgm:t>
        <a:bodyPr/>
        <a:lstStyle/>
        <a:p>
          <a:endParaRPr lang="en-GB"/>
        </a:p>
      </dgm:t>
    </dgm:pt>
    <dgm:pt modelId="{52E9EF2A-853A-4505-B087-07C87EA7E0BE}" type="sibTrans" cxnId="{B100E162-7B86-4DA4-AB54-38DEE7EB9330}">
      <dgm:prSet/>
      <dgm:spPr/>
      <dgm:t>
        <a:bodyPr/>
        <a:lstStyle/>
        <a:p>
          <a:endParaRPr lang="en-GB"/>
        </a:p>
      </dgm:t>
    </dgm:pt>
    <dgm:pt modelId="{34ED2B49-A250-4B3C-AD15-BEE126EFDD18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200" dirty="0">
              <a:solidFill>
                <a:schemeClr val="tx1"/>
              </a:solidFill>
            </a:rPr>
            <a:t>Konsekwencje późnej diagnozy</a:t>
          </a:r>
        </a:p>
      </dgm:t>
    </dgm:pt>
    <dgm:pt modelId="{5D24F5DD-811C-4C70-B89C-4FC0D95F8EBE}" type="parTrans" cxnId="{1A128D38-3A36-4E3D-BD73-C47CCCB22B85}">
      <dgm:prSet/>
      <dgm:spPr/>
      <dgm:t>
        <a:bodyPr/>
        <a:lstStyle/>
        <a:p>
          <a:endParaRPr lang="en-GB"/>
        </a:p>
      </dgm:t>
    </dgm:pt>
    <dgm:pt modelId="{7A7498D9-1279-4560-9295-DCDC3E90BC28}" type="sibTrans" cxnId="{1A128D38-3A36-4E3D-BD73-C47CCCB22B85}">
      <dgm:prSet/>
      <dgm:spPr/>
      <dgm:t>
        <a:bodyPr/>
        <a:lstStyle/>
        <a:p>
          <a:endParaRPr lang="en-GB"/>
        </a:p>
      </dgm:t>
    </dgm:pt>
    <dgm:pt modelId="{E89025F9-D7EC-4E16-8E48-5C1FCB82F763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200" dirty="0">
              <a:solidFill>
                <a:schemeClr val="tx1"/>
              </a:solidFill>
            </a:rPr>
            <a:t>Niewykorzystane możliwości wykonania badań i rozpoznania</a:t>
          </a:r>
        </a:p>
      </dgm:t>
    </dgm:pt>
    <dgm:pt modelId="{99ED4955-0B19-4DFE-8A54-94DAD1F73E40}" type="parTrans" cxnId="{7BDFFDE0-0C87-49B8-A3DA-D1187C14F268}">
      <dgm:prSet/>
      <dgm:spPr/>
      <dgm:t>
        <a:bodyPr/>
        <a:lstStyle/>
        <a:p>
          <a:endParaRPr lang="en-GB"/>
        </a:p>
      </dgm:t>
    </dgm:pt>
    <dgm:pt modelId="{E40CA2EB-2599-4371-B482-C04A404B05EF}" type="sibTrans" cxnId="{7BDFFDE0-0C87-49B8-A3DA-D1187C14F268}">
      <dgm:prSet/>
      <dgm:spPr/>
      <dgm:t>
        <a:bodyPr/>
        <a:lstStyle/>
        <a:p>
          <a:endParaRPr lang="en-GB"/>
        </a:p>
      </dgm:t>
    </dgm:pt>
    <dgm:pt modelId="{E7E319C3-D0C1-40D5-AAC2-A5B6DD65A5F2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200" dirty="0">
              <a:solidFill>
                <a:schemeClr val="tx1"/>
              </a:solidFill>
            </a:rPr>
            <a:t>Bariery w podejściu do testów </a:t>
          </a:r>
        </a:p>
      </dgm:t>
    </dgm:pt>
    <dgm:pt modelId="{8C2EBECD-316D-4B36-B80F-3A947BDBB5B4}" type="parTrans" cxnId="{EE261C49-00EE-4D9A-B3D4-5D90C729E884}">
      <dgm:prSet/>
      <dgm:spPr/>
      <dgm:t>
        <a:bodyPr/>
        <a:lstStyle/>
        <a:p>
          <a:endParaRPr lang="en-GB"/>
        </a:p>
      </dgm:t>
    </dgm:pt>
    <dgm:pt modelId="{121C355E-1EBE-4781-991E-3B20AB5FEA25}" type="sibTrans" cxnId="{EE261C49-00EE-4D9A-B3D4-5D90C729E884}">
      <dgm:prSet/>
      <dgm:spPr/>
      <dgm:t>
        <a:bodyPr/>
        <a:lstStyle/>
        <a:p>
          <a:endParaRPr lang="en-GB"/>
        </a:p>
      </dgm:t>
    </dgm:pt>
    <dgm:pt modelId="{419E2D67-538B-4273-9F42-382D534417DD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200" dirty="0">
              <a:solidFill>
                <a:schemeClr val="tx1"/>
              </a:solidFill>
            </a:rPr>
            <a:t>Strategie wykonywania badań w kierunku HIV, w tym wykonywanie badań w kierunku HIV w oparciu o występujące schorzenia wskaźnikowe </a:t>
          </a:r>
        </a:p>
      </dgm:t>
    </dgm:pt>
    <dgm:pt modelId="{94760ABB-5FDC-4FC4-BD94-83A61BFEA0A2}" type="parTrans" cxnId="{E99B44CB-E465-4221-AD01-0C7E39637C5F}">
      <dgm:prSet/>
      <dgm:spPr/>
      <dgm:t>
        <a:bodyPr/>
        <a:lstStyle/>
        <a:p>
          <a:endParaRPr lang="en-GB"/>
        </a:p>
      </dgm:t>
    </dgm:pt>
    <dgm:pt modelId="{C8DEA081-A780-47FD-9CDB-9C7E75858029}" type="sibTrans" cxnId="{E99B44CB-E465-4221-AD01-0C7E39637C5F}">
      <dgm:prSet/>
      <dgm:spPr/>
      <dgm:t>
        <a:bodyPr/>
        <a:lstStyle/>
        <a:p>
          <a:endParaRPr lang="en-GB"/>
        </a:p>
      </dgm:t>
    </dgm:pt>
    <dgm:pt modelId="{59C44D7E-C7CF-4BDC-9D79-B02A7AB5C019}" type="pres">
      <dgm:prSet presAssocID="{4837BD59-F03A-4BCA-9DF8-FE707AE7CE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217CBAA-D615-48D9-91D6-41857DDF6411}" type="pres">
      <dgm:prSet presAssocID="{C6B57310-172B-45C5-A21E-9DD2CB23AC98}" presName="parentText" presStyleLbl="node1" presStyleIdx="0" presStyleCnt="6" custScaleY="76617" custLinFactY="7080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E614DF-CDB7-4F03-8152-C43F8F65ACC5}" type="pres">
      <dgm:prSet presAssocID="{A3C40278-07D0-44F3-A29B-F4A499C4349E}" presName="spacer" presStyleCnt="0"/>
      <dgm:spPr/>
    </dgm:pt>
    <dgm:pt modelId="{807D34A3-2446-4CB8-AAEB-959BA83C828B}" type="pres">
      <dgm:prSet presAssocID="{260E60F5-6056-4C73-9D1A-09DEFAA6ECF8}" presName="parentText" presStyleLbl="node1" presStyleIdx="1" presStyleCnt="6" custScaleY="100133" custLinFactY="4077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63D8BC-B14D-4214-B87A-40BE916EB234}" type="pres">
      <dgm:prSet presAssocID="{52E9EF2A-853A-4505-B087-07C87EA7E0BE}" presName="spacer" presStyleCnt="0"/>
      <dgm:spPr/>
    </dgm:pt>
    <dgm:pt modelId="{1921AC9A-3858-4A21-B35C-29B4113E4C00}" type="pres">
      <dgm:prSet presAssocID="{34ED2B49-A250-4B3C-AD15-BEE126EFDD18}" presName="parentText" presStyleLbl="node1" presStyleIdx="2" presStyleCnt="6" custScaleY="70233" custLinFactY="2638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A93F44A-8F8C-4923-9F6E-9A7AA716E370}" type="pres">
      <dgm:prSet presAssocID="{7A7498D9-1279-4560-9295-DCDC3E90BC28}" presName="spacer" presStyleCnt="0"/>
      <dgm:spPr/>
    </dgm:pt>
    <dgm:pt modelId="{5CF9C817-E263-4660-914A-8759BB221744}" type="pres">
      <dgm:prSet presAssocID="{E89025F9-D7EC-4E16-8E48-5C1FCB82F763}" presName="parentText" presStyleLbl="node1" presStyleIdx="3" presStyleCnt="6" custScaleY="64830" custLinFactY="315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9CCC01-1B43-497E-B10F-3CB83874BCAC}" type="pres">
      <dgm:prSet presAssocID="{E40CA2EB-2599-4371-B482-C04A404B05EF}" presName="spacer" presStyleCnt="0"/>
      <dgm:spPr/>
    </dgm:pt>
    <dgm:pt modelId="{434DCAE7-CDAC-4234-9697-F2FF13FCDB6E}" type="pres">
      <dgm:prSet presAssocID="{E7E319C3-D0C1-40D5-AAC2-A5B6DD65A5F2}" presName="parentText" presStyleLbl="node1" presStyleIdx="4" presStyleCnt="6" custScaleY="64830" custLinFactNeighborY="2052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338446-9167-4CAD-8DE6-A2A073CAFC09}" type="pres">
      <dgm:prSet presAssocID="{121C355E-1EBE-4781-991E-3B20AB5FEA25}" presName="spacer" presStyleCnt="0"/>
      <dgm:spPr/>
    </dgm:pt>
    <dgm:pt modelId="{281A882D-1DDD-41AA-9F3B-6F30CF90A857}" type="pres">
      <dgm:prSet presAssocID="{419E2D67-538B-4273-9F42-382D534417DD}" presName="parentText" presStyleLbl="node1" presStyleIdx="5" presStyleCnt="6" custLinFactY="-496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6C4C5D1-738F-42B5-A85C-775DB4E3C892}" type="presOf" srcId="{4837BD59-F03A-4BCA-9DF8-FE707AE7CE51}" destId="{59C44D7E-C7CF-4BDC-9D79-B02A7AB5C019}" srcOrd="0" destOrd="0" presId="urn:microsoft.com/office/officeart/2005/8/layout/vList2"/>
    <dgm:cxn modelId="{644EC84C-CEF9-4141-BFF6-F6E8F1D9C9A4}" type="presOf" srcId="{E89025F9-D7EC-4E16-8E48-5C1FCB82F763}" destId="{5CF9C817-E263-4660-914A-8759BB221744}" srcOrd="0" destOrd="0" presId="urn:microsoft.com/office/officeart/2005/8/layout/vList2"/>
    <dgm:cxn modelId="{28BD5F12-6E31-4AE3-8639-0A3354815539}" type="presOf" srcId="{C6B57310-172B-45C5-A21E-9DD2CB23AC98}" destId="{B217CBAA-D615-48D9-91D6-41857DDF6411}" srcOrd="0" destOrd="0" presId="urn:microsoft.com/office/officeart/2005/8/layout/vList2"/>
    <dgm:cxn modelId="{7BDFFDE0-0C87-49B8-A3DA-D1187C14F268}" srcId="{4837BD59-F03A-4BCA-9DF8-FE707AE7CE51}" destId="{E89025F9-D7EC-4E16-8E48-5C1FCB82F763}" srcOrd="3" destOrd="0" parTransId="{99ED4955-0B19-4DFE-8A54-94DAD1F73E40}" sibTransId="{E40CA2EB-2599-4371-B482-C04A404B05EF}"/>
    <dgm:cxn modelId="{7A3FD07B-D907-4B10-8513-A51EE088512E}" type="presOf" srcId="{34ED2B49-A250-4B3C-AD15-BEE126EFDD18}" destId="{1921AC9A-3858-4A21-B35C-29B4113E4C00}" srcOrd="0" destOrd="0" presId="urn:microsoft.com/office/officeart/2005/8/layout/vList2"/>
    <dgm:cxn modelId="{1A128D38-3A36-4E3D-BD73-C47CCCB22B85}" srcId="{4837BD59-F03A-4BCA-9DF8-FE707AE7CE51}" destId="{34ED2B49-A250-4B3C-AD15-BEE126EFDD18}" srcOrd="2" destOrd="0" parTransId="{5D24F5DD-811C-4C70-B89C-4FC0D95F8EBE}" sibTransId="{7A7498D9-1279-4560-9295-DCDC3E90BC28}"/>
    <dgm:cxn modelId="{EB33C2C5-0B6E-48E1-A3F8-E80D11A572A9}" srcId="{4837BD59-F03A-4BCA-9DF8-FE707AE7CE51}" destId="{C6B57310-172B-45C5-A21E-9DD2CB23AC98}" srcOrd="0" destOrd="0" parTransId="{208920A8-D572-4D3C-A873-3BC761196B91}" sibTransId="{A3C40278-07D0-44F3-A29B-F4A499C4349E}"/>
    <dgm:cxn modelId="{CE1CA1D0-20A7-41F4-8EA4-7D660EE7F985}" type="presOf" srcId="{E7E319C3-D0C1-40D5-AAC2-A5B6DD65A5F2}" destId="{434DCAE7-CDAC-4234-9697-F2FF13FCDB6E}" srcOrd="0" destOrd="0" presId="urn:microsoft.com/office/officeart/2005/8/layout/vList2"/>
    <dgm:cxn modelId="{E99B44CB-E465-4221-AD01-0C7E39637C5F}" srcId="{4837BD59-F03A-4BCA-9DF8-FE707AE7CE51}" destId="{419E2D67-538B-4273-9F42-382D534417DD}" srcOrd="5" destOrd="0" parTransId="{94760ABB-5FDC-4FC4-BD94-83A61BFEA0A2}" sibTransId="{C8DEA081-A780-47FD-9CDB-9C7E75858029}"/>
    <dgm:cxn modelId="{BBA3BA53-62AF-484F-95CD-AA065D8F6308}" type="presOf" srcId="{260E60F5-6056-4C73-9D1A-09DEFAA6ECF8}" destId="{807D34A3-2446-4CB8-AAEB-959BA83C828B}" srcOrd="0" destOrd="0" presId="urn:microsoft.com/office/officeart/2005/8/layout/vList2"/>
    <dgm:cxn modelId="{EE261C49-00EE-4D9A-B3D4-5D90C729E884}" srcId="{4837BD59-F03A-4BCA-9DF8-FE707AE7CE51}" destId="{E7E319C3-D0C1-40D5-AAC2-A5B6DD65A5F2}" srcOrd="4" destOrd="0" parTransId="{8C2EBECD-316D-4B36-B80F-3A947BDBB5B4}" sibTransId="{121C355E-1EBE-4781-991E-3B20AB5FEA25}"/>
    <dgm:cxn modelId="{B100E162-7B86-4DA4-AB54-38DEE7EB9330}" srcId="{4837BD59-F03A-4BCA-9DF8-FE707AE7CE51}" destId="{260E60F5-6056-4C73-9D1A-09DEFAA6ECF8}" srcOrd="1" destOrd="0" parTransId="{8700422F-A169-4F50-9430-344907135694}" sibTransId="{52E9EF2A-853A-4505-B087-07C87EA7E0BE}"/>
    <dgm:cxn modelId="{FD859168-D564-46F2-9AFB-943916B6843A}" type="presOf" srcId="{419E2D67-538B-4273-9F42-382D534417DD}" destId="{281A882D-1DDD-41AA-9F3B-6F30CF90A857}" srcOrd="0" destOrd="0" presId="urn:microsoft.com/office/officeart/2005/8/layout/vList2"/>
    <dgm:cxn modelId="{95936A70-B2DB-469C-8324-267B4E49AC57}" type="presParOf" srcId="{59C44D7E-C7CF-4BDC-9D79-B02A7AB5C019}" destId="{B217CBAA-D615-48D9-91D6-41857DDF6411}" srcOrd="0" destOrd="0" presId="urn:microsoft.com/office/officeart/2005/8/layout/vList2"/>
    <dgm:cxn modelId="{DAEB6C41-06A0-4F19-8B1C-623A8F79518F}" type="presParOf" srcId="{59C44D7E-C7CF-4BDC-9D79-B02A7AB5C019}" destId="{DEE614DF-CDB7-4F03-8152-C43F8F65ACC5}" srcOrd="1" destOrd="0" presId="urn:microsoft.com/office/officeart/2005/8/layout/vList2"/>
    <dgm:cxn modelId="{91F1FDFD-2907-4945-9089-86809D01D5AE}" type="presParOf" srcId="{59C44D7E-C7CF-4BDC-9D79-B02A7AB5C019}" destId="{807D34A3-2446-4CB8-AAEB-959BA83C828B}" srcOrd="2" destOrd="0" presId="urn:microsoft.com/office/officeart/2005/8/layout/vList2"/>
    <dgm:cxn modelId="{77605AE0-D54D-4C77-9D81-D872887B7CEF}" type="presParOf" srcId="{59C44D7E-C7CF-4BDC-9D79-B02A7AB5C019}" destId="{F663D8BC-B14D-4214-B87A-40BE916EB234}" srcOrd="3" destOrd="0" presId="urn:microsoft.com/office/officeart/2005/8/layout/vList2"/>
    <dgm:cxn modelId="{9BF628AC-9F90-4F6C-B528-902D47C55DAD}" type="presParOf" srcId="{59C44D7E-C7CF-4BDC-9D79-B02A7AB5C019}" destId="{1921AC9A-3858-4A21-B35C-29B4113E4C00}" srcOrd="4" destOrd="0" presId="urn:microsoft.com/office/officeart/2005/8/layout/vList2"/>
    <dgm:cxn modelId="{BDABE862-BFBF-43E0-9F84-B2ACBACA2A8A}" type="presParOf" srcId="{59C44D7E-C7CF-4BDC-9D79-B02A7AB5C019}" destId="{1A93F44A-8F8C-4923-9F6E-9A7AA716E370}" srcOrd="5" destOrd="0" presId="urn:microsoft.com/office/officeart/2005/8/layout/vList2"/>
    <dgm:cxn modelId="{83A90423-CC59-4212-AB46-92846F7A8B77}" type="presParOf" srcId="{59C44D7E-C7CF-4BDC-9D79-B02A7AB5C019}" destId="{5CF9C817-E263-4660-914A-8759BB221744}" srcOrd="6" destOrd="0" presId="urn:microsoft.com/office/officeart/2005/8/layout/vList2"/>
    <dgm:cxn modelId="{41088D64-EDAA-4959-9807-6A16AABE677D}" type="presParOf" srcId="{59C44D7E-C7CF-4BDC-9D79-B02A7AB5C019}" destId="{D59CCC01-1B43-497E-B10F-3CB83874BCAC}" srcOrd="7" destOrd="0" presId="urn:microsoft.com/office/officeart/2005/8/layout/vList2"/>
    <dgm:cxn modelId="{BC3C43B9-CEFB-4C84-9DCB-B2212D4FFF21}" type="presParOf" srcId="{59C44D7E-C7CF-4BDC-9D79-B02A7AB5C019}" destId="{434DCAE7-CDAC-4234-9697-F2FF13FCDB6E}" srcOrd="8" destOrd="0" presId="urn:microsoft.com/office/officeart/2005/8/layout/vList2"/>
    <dgm:cxn modelId="{0D64964C-7008-4E13-9DF2-7B9DFBEFC9E7}" type="presParOf" srcId="{59C44D7E-C7CF-4BDC-9D79-B02A7AB5C019}" destId="{2B338446-9167-4CAD-8DE6-A2A073CAFC09}" srcOrd="9" destOrd="0" presId="urn:microsoft.com/office/officeart/2005/8/layout/vList2"/>
    <dgm:cxn modelId="{357E7420-F5E6-4F89-89CE-EAE8C718A686}" type="presParOf" srcId="{59C44D7E-C7CF-4BDC-9D79-B02A7AB5C019}" destId="{281A882D-1DDD-41AA-9F3B-6F30CF90A85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4B3551-664B-4334-BF1F-E23996D41D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6EB3F9B-2E05-4C7C-8DE6-4ABBB04CB700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800" b="0" dirty="0">
              <a:solidFill>
                <a:schemeClr val="tx1"/>
              </a:solidFill>
            </a:rPr>
            <a:t>1. Ogólny profil epidemii HIV na terenie Europy</a:t>
          </a:r>
        </a:p>
      </dgm:t>
    </dgm:pt>
    <dgm:pt modelId="{DE2C285B-3357-4DDB-9318-9CA4EA74D859}" type="parTrans" cxnId="{5B0F4E01-CCCE-4A74-A665-490717D913A9}">
      <dgm:prSet/>
      <dgm:spPr/>
      <dgm:t>
        <a:bodyPr/>
        <a:lstStyle/>
        <a:p>
          <a:endParaRPr lang="en-GB"/>
        </a:p>
      </dgm:t>
    </dgm:pt>
    <dgm:pt modelId="{8DB55BB1-F7B5-4D74-B5A4-831CBA86F5E9}" type="sibTrans" cxnId="{5B0F4E01-CCCE-4A74-A665-490717D913A9}">
      <dgm:prSet/>
      <dgm:spPr/>
      <dgm:t>
        <a:bodyPr/>
        <a:lstStyle/>
        <a:p>
          <a:endParaRPr lang="en-GB"/>
        </a:p>
      </dgm:t>
    </dgm:pt>
    <dgm:pt modelId="{DC5626C3-89EC-42E9-A8A5-2C4033403F44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800" dirty="0">
              <a:solidFill>
                <a:schemeClr val="tx1"/>
              </a:solidFill>
            </a:rPr>
            <a:t>2. Po co wykonywać badania w kierunku HIV? </a:t>
          </a:r>
        </a:p>
      </dgm:t>
    </dgm:pt>
    <dgm:pt modelId="{53EBF0CD-8EAD-4982-B8DE-6E0351C0CAB9}" type="parTrans" cxnId="{0263B555-D34B-44E7-8E6E-FE4F7C7AB801}">
      <dgm:prSet/>
      <dgm:spPr/>
      <dgm:t>
        <a:bodyPr/>
        <a:lstStyle/>
        <a:p>
          <a:endParaRPr lang="en-GB"/>
        </a:p>
      </dgm:t>
    </dgm:pt>
    <dgm:pt modelId="{7E72F3AA-96AB-4BDA-966A-77F428A16813}" type="sibTrans" cxnId="{0263B555-D34B-44E7-8E6E-FE4F7C7AB801}">
      <dgm:prSet/>
      <dgm:spPr/>
      <dgm:t>
        <a:bodyPr/>
        <a:lstStyle/>
        <a:p>
          <a:endParaRPr lang="en-GB"/>
        </a:p>
      </dgm:t>
    </dgm:pt>
    <dgm:pt modelId="{4EA625BF-1FAA-4074-975F-44FFB7629D05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800" dirty="0">
              <a:solidFill>
                <a:schemeClr val="tx1"/>
              </a:solidFill>
            </a:rPr>
            <a:t>3. Konsekwencje późnej diagnozy</a:t>
          </a:r>
        </a:p>
      </dgm:t>
    </dgm:pt>
    <dgm:pt modelId="{8CFDCCA7-4C6F-4D65-B99A-CB3E7F75D66B}" type="parTrans" cxnId="{56209C46-9996-439E-9D36-CFFD22D4989F}">
      <dgm:prSet/>
      <dgm:spPr/>
      <dgm:t>
        <a:bodyPr/>
        <a:lstStyle/>
        <a:p>
          <a:endParaRPr lang="en-GB"/>
        </a:p>
      </dgm:t>
    </dgm:pt>
    <dgm:pt modelId="{5149B0F2-B325-4410-B48F-2CAA44C0CA71}" type="sibTrans" cxnId="{56209C46-9996-439E-9D36-CFFD22D4989F}">
      <dgm:prSet/>
      <dgm:spPr/>
      <dgm:t>
        <a:bodyPr/>
        <a:lstStyle/>
        <a:p>
          <a:endParaRPr lang="en-GB"/>
        </a:p>
      </dgm:t>
    </dgm:pt>
    <dgm:pt modelId="{C078F39B-ABCC-4031-88AE-54B7143D90E1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800" dirty="0">
              <a:solidFill>
                <a:schemeClr val="tx1"/>
              </a:solidFill>
            </a:rPr>
            <a:t>4. Niewykorzystane możliwości</a:t>
          </a:r>
        </a:p>
      </dgm:t>
    </dgm:pt>
    <dgm:pt modelId="{6C4966BD-2E32-42CF-9ACC-6EDE9E2EC19C}" type="parTrans" cxnId="{14E42C59-8FDA-4C55-8EDE-E1BA0704EAFC}">
      <dgm:prSet/>
      <dgm:spPr/>
      <dgm:t>
        <a:bodyPr/>
        <a:lstStyle/>
        <a:p>
          <a:endParaRPr lang="en-GB"/>
        </a:p>
      </dgm:t>
    </dgm:pt>
    <dgm:pt modelId="{F8542C47-662B-48EB-83EA-408B39DF7589}" type="sibTrans" cxnId="{14E42C59-8FDA-4C55-8EDE-E1BA0704EAFC}">
      <dgm:prSet/>
      <dgm:spPr/>
      <dgm:t>
        <a:bodyPr/>
        <a:lstStyle/>
        <a:p>
          <a:endParaRPr lang="en-GB"/>
        </a:p>
      </dgm:t>
    </dgm:pt>
    <dgm:pt modelId="{7ADBD254-F3A8-45BA-97A2-B10099EAF300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800" dirty="0">
              <a:solidFill>
                <a:schemeClr val="tx1"/>
              </a:solidFill>
            </a:rPr>
            <a:t>6. Strategie wykonywania badań w kierunku HIV — w tym wykonywanie badań w kierunku HIV w oparciu o występujące schorzenia wskaźnikowe</a:t>
          </a:r>
        </a:p>
      </dgm:t>
    </dgm:pt>
    <dgm:pt modelId="{F030D52B-33C9-4CF2-BE55-4168E6C52F5E}" type="parTrans" cxnId="{F6A48313-160C-4A82-9EB4-8FFD50B63029}">
      <dgm:prSet/>
      <dgm:spPr/>
      <dgm:t>
        <a:bodyPr/>
        <a:lstStyle/>
        <a:p>
          <a:endParaRPr lang="en-GB"/>
        </a:p>
      </dgm:t>
    </dgm:pt>
    <dgm:pt modelId="{C54172BD-B7AE-4237-A2D6-CBE22CEA6D8E}" type="sibTrans" cxnId="{F6A48313-160C-4A82-9EB4-8FFD50B63029}">
      <dgm:prSet/>
      <dgm:spPr/>
      <dgm:t>
        <a:bodyPr/>
        <a:lstStyle/>
        <a:p>
          <a:endParaRPr lang="en-GB"/>
        </a:p>
      </dgm:t>
    </dgm:pt>
    <dgm:pt modelId="{878F4850-5941-4A3C-9129-2ECFE0B32ED5}">
      <dgm:prSet custT="1"/>
      <dgm:spPr>
        <a:solidFill>
          <a:srgbClr val="E9EDF4"/>
        </a:solidFill>
      </dgm:spPr>
      <dgm:t>
        <a:bodyPr/>
        <a:lstStyle/>
        <a:p>
          <a:pPr rtl="0"/>
          <a:r>
            <a:rPr lang="en-GB" sz="1800" dirty="0">
              <a:solidFill>
                <a:schemeClr val="tx1"/>
              </a:solidFill>
            </a:rPr>
            <a:t>5. Bariery w podejściu do testów / Często zgłaszane obawy</a:t>
          </a:r>
        </a:p>
      </dgm:t>
    </dgm:pt>
    <dgm:pt modelId="{632BB5FA-C52A-4CF8-96A8-8717A4E2A1A6}" type="parTrans" cxnId="{1658E4CF-C173-46C6-B4DE-F995AAF31B7B}">
      <dgm:prSet/>
      <dgm:spPr/>
      <dgm:t>
        <a:bodyPr/>
        <a:lstStyle/>
        <a:p>
          <a:endParaRPr lang="en-GB"/>
        </a:p>
      </dgm:t>
    </dgm:pt>
    <dgm:pt modelId="{E7987764-A999-4E74-81FA-1C220AAA9805}" type="sibTrans" cxnId="{1658E4CF-C173-46C6-B4DE-F995AAF31B7B}">
      <dgm:prSet/>
      <dgm:spPr/>
      <dgm:t>
        <a:bodyPr/>
        <a:lstStyle/>
        <a:p>
          <a:endParaRPr lang="en-GB"/>
        </a:p>
      </dgm:t>
    </dgm:pt>
    <dgm:pt modelId="{3C98A23B-9912-4DFC-94DE-9675821665F5}" type="pres">
      <dgm:prSet presAssocID="{334B3551-664B-4334-BF1F-E23996D41D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7D53F48-8A9E-4AF0-93B2-8CEBDE1BB97C}" type="pres">
      <dgm:prSet presAssocID="{76EB3F9B-2E05-4C7C-8DE6-4ABBB04CB70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9A89EE-9D55-421F-8567-5EBE4D230955}" type="pres">
      <dgm:prSet presAssocID="{8DB55BB1-F7B5-4D74-B5A4-831CBA86F5E9}" presName="spacer" presStyleCnt="0"/>
      <dgm:spPr/>
    </dgm:pt>
    <dgm:pt modelId="{0363741D-5522-44EE-BA48-7952B8DF3484}" type="pres">
      <dgm:prSet presAssocID="{DC5626C3-89EC-42E9-A8A5-2C4033403F4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BF2AA6C-D6FE-42AE-B985-92A0D12CF2D4}" type="pres">
      <dgm:prSet presAssocID="{7E72F3AA-96AB-4BDA-966A-77F428A16813}" presName="spacer" presStyleCnt="0"/>
      <dgm:spPr/>
    </dgm:pt>
    <dgm:pt modelId="{3C1371A6-360D-4628-B6B6-D0DCC663AD7A}" type="pres">
      <dgm:prSet presAssocID="{4EA625BF-1FAA-4074-975F-44FFB7629D0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6B4B09-981E-4FEF-863F-8026D8B0BDFF}" type="pres">
      <dgm:prSet presAssocID="{5149B0F2-B325-4410-B48F-2CAA44C0CA71}" presName="spacer" presStyleCnt="0"/>
      <dgm:spPr/>
    </dgm:pt>
    <dgm:pt modelId="{C60C5F13-BC11-46BA-86A0-E8C8DEBDFD2D}" type="pres">
      <dgm:prSet presAssocID="{C078F39B-ABCC-4031-88AE-54B7143D90E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1223976-9EDD-44DB-B904-276081631982}" type="pres">
      <dgm:prSet presAssocID="{F8542C47-662B-48EB-83EA-408B39DF7589}" presName="spacer" presStyleCnt="0"/>
      <dgm:spPr/>
    </dgm:pt>
    <dgm:pt modelId="{8DEC646D-C5DB-4FE2-AC56-684A2AB5DB0E}" type="pres">
      <dgm:prSet presAssocID="{7ADBD254-F3A8-45BA-97A2-B10099EAF300}" presName="parentText" presStyleLbl="node1" presStyleIdx="4" presStyleCnt="6" custLinFactY="100000" custLinFactNeighborY="15805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22431F-3D46-4906-93E0-CF5BE3C812E5}" type="pres">
      <dgm:prSet presAssocID="{C54172BD-B7AE-4237-A2D6-CBE22CEA6D8E}" presName="spacer" presStyleCnt="0"/>
      <dgm:spPr/>
    </dgm:pt>
    <dgm:pt modelId="{7B30A21E-1790-47E3-9E16-169E73C13270}" type="pres">
      <dgm:prSet presAssocID="{878F4850-5941-4A3C-9129-2ECFE0B32ED5}" presName="parentText" presStyleLbl="node1" presStyleIdx="5" presStyleCnt="6" custLinFactY="-9438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8BE404D-25FB-4B7B-810E-8FD34664C302}" type="presOf" srcId="{878F4850-5941-4A3C-9129-2ECFE0B32ED5}" destId="{7B30A21E-1790-47E3-9E16-169E73C13270}" srcOrd="0" destOrd="0" presId="urn:microsoft.com/office/officeart/2005/8/layout/vList2"/>
    <dgm:cxn modelId="{DD7C7F6F-8763-473F-B6DA-738B813263E0}" type="presOf" srcId="{76EB3F9B-2E05-4C7C-8DE6-4ABBB04CB700}" destId="{27D53F48-8A9E-4AF0-93B2-8CEBDE1BB97C}" srcOrd="0" destOrd="0" presId="urn:microsoft.com/office/officeart/2005/8/layout/vList2"/>
    <dgm:cxn modelId="{9D9925CF-5AA9-4F1A-ACEC-5D746D024697}" type="presOf" srcId="{334B3551-664B-4334-BF1F-E23996D41D35}" destId="{3C98A23B-9912-4DFC-94DE-9675821665F5}" srcOrd="0" destOrd="0" presId="urn:microsoft.com/office/officeart/2005/8/layout/vList2"/>
    <dgm:cxn modelId="{FC51D136-F4AD-4871-8A55-F102EB444AA7}" type="presOf" srcId="{C078F39B-ABCC-4031-88AE-54B7143D90E1}" destId="{C60C5F13-BC11-46BA-86A0-E8C8DEBDFD2D}" srcOrd="0" destOrd="0" presId="urn:microsoft.com/office/officeart/2005/8/layout/vList2"/>
    <dgm:cxn modelId="{90F6AF36-19B0-44C7-B0E4-6D3F97C7E5AB}" type="presOf" srcId="{DC5626C3-89EC-42E9-A8A5-2C4033403F44}" destId="{0363741D-5522-44EE-BA48-7952B8DF3484}" srcOrd="0" destOrd="0" presId="urn:microsoft.com/office/officeart/2005/8/layout/vList2"/>
    <dgm:cxn modelId="{F349467F-CF3D-44EA-9D8D-A4736A6B6345}" type="presOf" srcId="{7ADBD254-F3A8-45BA-97A2-B10099EAF300}" destId="{8DEC646D-C5DB-4FE2-AC56-684A2AB5DB0E}" srcOrd="0" destOrd="0" presId="urn:microsoft.com/office/officeart/2005/8/layout/vList2"/>
    <dgm:cxn modelId="{1658E4CF-C173-46C6-B4DE-F995AAF31B7B}" srcId="{334B3551-664B-4334-BF1F-E23996D41D35}" destId="{878F4850-5941-4A3C-9129-2ECFE0B32ED5}" srcOrd="5" destOrd="0" parTransId="{632BB5FA-C52A-4CF8-96A8-8717A4E2A1A6}" sibTransId="{E7987764-A999-4E74-81FA-1C220AAA9805}"/>
    <dgm:cxn modelId="{56209C46-9996-439E-9D36-CFFD22D4989F}" srcId="{334B3551-664B-4334-BF1F-E23996D41D35}" destId="{4EA625BF-1FAA-4074-975F-44FFB7629D05}" srcOrd="2" destOrd="0" parTransId="{8CFDCCA7-4C6F-4D65-B99A-CB3E7F75D66B}" sibTransId="{5149B0F2-B325-4410-B48F-2CAA44C0CA71}"/>
    <dgm:cxn modelId="{0263B555-D34B-44E7-8E6E-FE4F7C7AB801}" srcId="{334B3551-664B-4334-BF1F-E23996D41D35}" destId="{DC5626C3-89EC-42E9-A8A5-2C4033403F44}" srcOrd="1" destOrd="0" parTransId="{53EBF0CD-8EAD-4982-B8DE-6E0351C0CAB9}" sibTransId="{7E72F3AA-96AB-4BDA-966A-77F428A16813}"/>
    <dgm:cxn modelId="{14E42C59-8FDA-4C55-8EDE-E1BA0704EAFC}" srcId="{334B3551-664B-4334-BF1F-E23996D41D35}" destId="{C078F39B-ABCC-4031-88AE-54B7143D90E1}" srcOrd="3" destOrd="0" parTransId="{6C4966BD-2E32-42CF-9ACC-6EDE9E2EC19C}" sibTransId="{F8542C47-662B-48EB-83EA-408B39DF7589}"/>
    <dgm:cxn modelId="{40CC1CD5-C2AB-4689-94EA-72EFB195241A}" type="presOf" srcId="{4EA625BF-1FAA-4074-975F-44FFB7629D05}" destId="{3C1371A6-360D-4628-B6B6-D0DCC663AD7A}" srcOrd="0" destOrd="0" presId="urn:microsoft.com/office/officeart/2005/8/layout/vList2"/>
    <dgm:cxn modelId="{F6A48313-160C-4A82-9EB4-8FFD50B63029}" srcId="{334B3551-664B-4334-BF1F-E23996D41D35}" destId="{7ADBD254-F3A8-45BA-97A2-B10099EAF300}" srcOrd="4" destOrd="0" parTransId="{F030D52B-33C9-4CF2-BE55-4168E6C52F5E}" sibTransId="{C54172BD-B7AE-4237-A2D6-CBE22CEA6D8E}"/>
    <dgm:cxn modelId="{5B0F4E01-CCCE-4A74-A665-490717D913A9}" srcId="{334B3551-664B-4334-BF1F-E23996D41D35}" destId="{76EB3F9B-2E05-4C7C-8DE6-4ABBB04CB700}" srcOrd="0" destOrd="0" parTransId="{DE2C285B-3357-4DDB-9318-9CA4EA74D859}" sibTransId="{8DB55BB1-F7B5-4D74-B5A4-831CBA86F5E9}"/>
    <dgm:cxn modelId="{04C85229-E874-4C61-8E9A-1EE6552E7E55}" type="presParOf" srcId="{3C98A23B-9912-4DFC-94DE-9675821665F5}" destId="{27D53F48-8A9E-4AF0-93B2-8CEBDE1BB97C}" srcOrd="0" destOrd="0" presId="urn:microsoft.com/office/officeart/2005/8/layout/vList2"/>
    <dgm:cxn modelId="{B3DFEB11-1FEA-4A51-84EA-C98737DCB669}" type="presParOf" srcId="{3C98A23B-9912-4DFC-94DE-9675821665F5}" destId="{B59A89EE-9D55-421F-8567-5EBE4D230955}" srcOrd="1" destOrd="0" presId="urn:microsoft.com/office/officeart/2005/8/layout/vList2"/>
    <dgm:cxn modelId="{447C80D4-15BF-4ABC-A014-431962ADD142}" type="presParOf" srcId="{3C98A23B-9912-4DFC-94DE-9675821665F5}" destId="{0363741D-5522-44EE-BA48-7952B8DF3484}" srcOrd="2" destOrd="0" presId="urn:microsoft.com/office/officeart/2005/8/layout/vList2"/>
    <dgm:cxn modelId="{A37D822D-CE2F-4933-893C-011D57A75F8B}" type="presParOf" srcId="{3C98A23B-9912-4DFC-94DE-9675821665F5}" destId="{0BF2AA6C-D6FE-42AE-B985-92A0D12CF2D4}" srcOrd="3" destOrd="0" presId="urn:microsoft.com/office/officeart/2005/8/layout/vList2"/>
    <dgm:cxn modelId="{F9A1DC6F-9ED4-44D3-96E6-9B46043F1336}" type="presParOf" srcId="{3C98A23B-9912-4DFC-94DE-9675821665F5}" destId="{3C1371A6-360D-4628-B6B6-D0DCC663AD7A}" srcOrd="4" destOrd="0" presId="urn:microsoft.com/office/officeart/2005/8/layout/vList2"/>
    <dgm:cxn modelId="{85F01D19-8B42-4B97-A8CF-66C86542076C}" type="presParOf" srcId="{3C98A23B-9912-4DFC-94DE-9675821665F5}" destId="{6F6B4B09-981E-4FEF-863F-8026D8B0BDFF}" srcOrd="5" destOrd="0" presId="urn:microsoft.com/office/officeart/2005/8/layout/vList2"/>
    <dgm:cxn modelId="{DBFA10CC-6BC4-4830-AE48-8F2C56593EBA}" type="presParOf" srcId="{3C98A23B-9912-4DFC-94DE-9675821665F5}" destId="{C60C5F13-BC11-46BA-86A0-E8C8DEBDFD2D}" srcOrd="6" destOrd="0" presId="urn:microsoft.com/office/officeart/2005/8/layout/vList2"/>
    <dgm:cxn modelId="{2862B87F-5EEC-4735-B96A-960B153EB98D}" type="presParOf" srcId="{3C98A23B-9912-4DFC-94DE-9675821665F5}" destId="{51223976-9EDD-44DB-B904-276081631982}" srcOrd="7" destOrd="0" presId="urn:microsoft.com/office/officeart/2005/8/layout/vList2"/>
    <dgm:cxn modelId="{AE04727C-8EDA-49C3-857B-696305AFF21B}" type="presParOf" srcId="{3C98A23B-9912-4DFC-94DE-9675821665F5}" destId="{8DEC646D-C5DB-4FE2-AC56-684A2AB5DB0E}" srcOrd="8" destOrd="0" presId="urn:microsoft.com/office/officeart/2005/8/layout/vList2"/>
    <dgm:cxn modelId="{E481F452-8287-4AD6-9406-110BDA097D77}" type="presParOf" srcId="{3C98A23B-9912-4DFC-94DE-9675821665F5}" destId="{4922431F-3D46-4906-93E0-CF5BE3C812E5}" srcOrd="9" destOrd="0" presId="urn:microsoft.com/office/officeart/2005/8/layout/vList2"/>
    <dgm:cxn modelId="{81D3A7B9-C53B-40B0-9303-1AA3F6632C8C}" type="presParOf" srcId="{3C98A23B-9912-4DFC-94DE-9675821665F5}" destId="{7B30A21E-1790-47E3-9E16-169E73C1327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7CBAA-D615-48D9-91D6-41857DDF6411}">
      <dsp:nvSpPr>
        <dsp:cNvPr id="0" name=""/>
        <dsp:cNvSpPr/>
      </dsp:nvSpPr>
      <dsp:spPr>
        <a:xfrm>
          <a:off x="0" y="477170"/>
          <a:ext cx="7854854" cy="401595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solidFill>
                <a:schemeClr val="tx1"/>
              </a:solidFill>
            </a:rPr>
            <a:t>Aktualny profil epidemii HIV na terenie Europy </a:t>
          </a:r>
        </a:p>
      </dsp:txBody>
      <dsp:txXfrm>
        <a:off x="19604" y="496774"/>
        <a:ext cx="7815646" cy="362387"/>
      </dsp:txXfrm>
    </dsp:sp>
    <dsp:sp modelId="{807D34A3-2446-4CB8-AAEB-959BA83C828B}">
      <dsp:nvSpPr>
        <dsp:cNvPr id="0" name=""/>
        <dsp:cNvSpPr/>
      </dsp:nvSpPr>
      <dsp:spPr>
        <a:xfrm>
          <a:off x="0" y="801958"/>
          <a:ext cx="7854854" cy="524857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solidFill>
                <a:schemeClr val="tx1"/>
              </a:solidFill>
            </a:rPr>
            <a:t>Po co wykonywać badania w kierunku HIV — wyzwania wiążące się z odsetkiem niezdiagnozowanych przypadków HIV i późną diagnozą </a:t>
          </a:r>
        </a:p>
      </dsp:txBody>
      <dsp:txXfrm>
        <a:off x="25621" y="827579"/>
        <a:ext cx="7803612" cy="473615"/>
      </dsp:txXfrm>
    </dsp:sp>
    <dsp:sp modelId="{1921AC9A-3858-4A21-B35C-29B4113E4C00}">
      <dsp:nvSpPr>
        <dsp:cNvPr id="0" name=""/>
        <dsp:cNvSpPr/>
      </dsp:nvSpPr>
      <dsp:spPr>
        <a:xfrm>
          <a:off x="0" y="1332055"/>
          <a:ext cx="7854854" cy="368133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solidFill>
                <a:schemeClr val="tx1"/>
              </a:solidFill>
            </a:rPr>
            <a:t>Konsekwencje późnej diagnozy</a:t>
          </a:r>
        </a:p>
      </dsp:txBody>
      <dsp:txXfrm>
        <a:off x="17971" y="1350026"/>
        <a:ext cx="7818912" cy="332191"/>
      </dsp:txXfrm>
    </dsp:sp>
    <dsp:sp modelId="{5CF9C817-E263-4660-914A-8759BB221744}">
      <dsp:nvSpPr>
        <dsp:cNvPr id="0" name=""/>
        <dsp:cNvSpPr/>
      </dsp:nvSpPr>
      <dsp:spPr>
        <a:xfrm>
          <a:off x="0" y="1659077"/>
          <a:ext cx="7854854" cy="339812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solidFill>
                <a:schemeClr val="tx1"/>
              </a:solidFill>
            </a:rPr>
            <a:t>Niewykorzystane możliwości wykonania badań i rozpoznania</a:t>
          </a:r>
        </a:p>
      </dsp:txBody>
      <dsp:txXfrm>
        <a:off x="16588" y="1675665"/>
        <a:ext cx="7821678" cy="306636"/>
      </dsp:txXfrm>
    </dsp:sp>
    <dsp:sp modelId="{434DCAE7-CDAC-4234-9697-F2FF13FCDB6E}">
      <dsp:nvSpPr>
        <dsp:cNvPr id="0" name=""/>
        <dsp:cNvSpPr/>
      </dsp:nvSpPr>
      <dsp:spPr>
        <a:xfrm>
          <a:off x="0" y="1998889"/>
          <a:ext cx="7854854" cy="339812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solidFill>
                <a:schemeClr val="tx1"/>
              </a:solidFill>
            </a:rPr>
            <a:t>Bariery w podejściu do testów </a:t>
          </a:r>
        </a:p>
      </dsp:txBody>
      <dsp:txXfrm>
        <a:off x="16588" y="2015477"/>
        <a:ext cx="7821678" cy="306636"/>
      </dsp:txXfrm>
    </dsp:sp>
    <dsp:sp modelId="{281A882D-1DDD-41AA-9F3B-6F30CF90A857}">
      <dsp:nvSpPr>
        <dsp:cNvPr id="0" name=""/>
        <dsp:cNvSpPr/>
      </dsp:nvSpPr>
      <dsp:spPr>
        <a:xfrm>
          <a:off x="0" y="2296151"/>
          <a:ext cx="7854854" cy="524160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solidFill>
                <a:schemeClr val="tx1"/>
              </a:solidFill>
            </a:rPr>
            <a:t>Strategie wykonywania badań w kierunku HIV, w tym wykonywanie badań w kierunku HIV w oparciu o występujące schorzenia wskaźnikowe </a:t>
          </a:r>
        </a:p>
      </dsp:txBody>
      <dsp:txXfrm>
        <a:off x="25587" y="2321738"/>
        <a:ext cx="7803680" cy="4729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53F48-8A9E-4AF0-93B2-8CEBDE1BB97C}">
      <dsp:nvSpPr>
        <dsp:cNvPr id="0" name=""/>
        <dsp:cNvSpPr/>
      </dsp:nvSpPr>
      <dsp:spPr>
        <a:xfrm>
          <a:off x="0" y="1613"/>
          <a:ext cx="7776864" cy="719549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>
              <a:solidFill>
                <a:schemeClr val="tx1"/>
              </a:solidFill>
            </a:rPr>
            <a:t>1. Ogólny profil epidemii HIV na terenie Europy</a:t>
          </a:r>
        </a:p>
      </dsp:txBody>
      <dsp:txXfrm>
        <a:off x="35125" y="36738"/>
        <a:ext cx="7706614" cy="649299"/>
      </dsp:txXfrm>
    </dsp:sp>
    <dsp:sp modelId="{0363741D-5522-44EE-BA48-7952B8DF3484}">
      <dsp:nvSpPr>
        <dsp:cNvPr id="0" name=""/>
        <dsp:cNvSpPr/>
      </dsp:nvSpPr>
      <dsp:spPr>
        <a:xfrm>
          <a:off x="0" y="807563"/>
          <a:ext cx="7776864" cy="719549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2. Po co wykonywać badania w kierunku HIV? </a:t>
          </a:r>
        </a:p>
      </dsp:txBody>
      <dsp:txXfrm>
        <a:off x="35125" y="842688"/>
        <a:ext cx="7706614" cy="649299"/>
      </dsp:txXfrm>
    </dsp:sp>
    <dsp:sp modelId="{3C1371A6-360D-4628-B6B6-D0DCC663AD7A}">
      <dsp:nvSpPr>
        <dsp:cNvPr id="0" name=""/>
        <dsp:cNvSpPr/>
      </dsp:nvSpPr>
      <dsp:spPr>
        <a:xfrm>
          <a:off x="0" y="1613513"/>
          <a:ext cx="7776864" cy="719549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3. Konsekwencje późnej diagnozy</a:t>
          </a:r>
        </a:p>
      </dsp:txBody>
      <dsp:txXfrm>
        <a:off x="35125" y="1648638"/>
        <a:ext cx="7706614" cy="649299"/>
      </dsp:txXfrm>
    </dsp:sp>
    <dsp:sp modelId="{C60C5F13-BC11-46BA-86A0-E8C8DEBDFD2D}">
      <dsp:nvSpPr>
        <dsp:cNvPr id="0" name=""/>
        <dsp:cNvSpPr/>
      </dsp:nvSpPr>
      <dsp:spPr>
        <a:xfrm>
          <a:off x="0" y="2419463"/>
          <a:ext cx="7776864" cy="719549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4. Niewykorzystane możliwości</a:t>
          </a:r>
        </a:p>
      </dsp:txBody>
      <dsp:txXfrm>
        <a:off x="35125" y="2454588"/>
        <a:ext cx="7706614" cy="649299"/>
      </dsp:txXfrm>
    </dsp:sp>
    <dsp:sp modelId="{8DEC646D-C5DB-4FE2-AC56-684A2AB5DB0E}">
      <dsp:nvSpPr>
        <dsp:cNvPr id="0" name=""/>
        <dsp:cNvSpPr/>
      </dsp:nvSpPr>
      <dsp:spPr>
        <a:xfrm>
          <a:off x="0" y="4032978"/>
          <a:ext cx="7776864" cy="719549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6. Strategie wykonywania badań w kierunku HIV — w tym wykonywanie badań w kierunku HIV w oparciu o występujące schorzenia wskaźnikowe</a:t>
          </a:r>
        </a:p>
      </dsp:txBody>
      <dsp:txXfrm>
        <a:off x="35125" y="4068103"/>
        <a:ext cx="7706614" cy="649299"/>
      </dsp:txXfrm>
    </dsp:sp>
    <dsp:sp modelId="{7B30A21E-1790-47E3-9E16-169E73C13270}">
      <dsp:nvSpPr>
        <dsp:cNvPr id="0" name=""/>
        <dsp:cNvSpPr/>
      </dsp:nvSpPr>
      <dsp:spPr>
        <a:xfrm>
          <a:off x="0" y="3265816"/>
          <a:ext cx="7776864" cy="719549"/>
        </a:xfrm>
        <a:prstGeom prst="roundRect">
          <a:avLst/>
        </a:prstGeom>
        <a:solidFill>
          <a:srgbClr val="E9EDF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chemeClr val="tx1"/>
              </a:solidFill>
            </a:rPr>
            <a:t>5. Bariery w podejściu do testów / Często zgłaszane obawy</a:t>
          </a:r>
        </a:p>
      </dsp:txBody>
      <dsp:txXfrm>
        <a:off x="35125" y="3300941"/>
        <a:ext cx="7706614" cy="649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D226D-42EA-4542-AAF8-61505A5703FC}" type="datetimeFigureOut">
              <a:rPr lang="en-GB" smtClean="0"/>
              <a:t>19/06/2017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OptTEST TOOL ONE — WERSJA OSTATECZNA PROJEKTU, 18 STY 2016 (ZGODNIE z wiadomością e-mail z dnia 18 stycznia 2016 r.)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BFB43-ADDF-47AA-9F1B-797E580A5EF8}" type="slidenum">
              <a:rPr lang="en-GB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78100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F8F93-3666-4E93-A625-5B485895C95D}" type="datetimeFigureOut">
              <a:rPr lang="en-GB" smtClean="0"/>
              <a:t>19/06/2017</a:t>
            </a:fld>
            <a:endParaRPr lang="pl-P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OptTEST TOOL ONE — WERSJA OSTATECZNA PROJEKTU, 18 STY 2016 (ZGODNIE z wiadomością e-mail z dnia 18 stycznia 2016 r.)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BBA69-F71B-400F-8057-BFFCF0B37730}" type="slidenum">
              <a:rPr lang="en-GB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57903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188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370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557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4741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0927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7111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3298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9481" algn="l" defTabSz="912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„Schorzenia wskaźnikowe” należy pisać w tekście małą literą.</a:t>
            </a:r>
          </a:p>
        </p:txBody>
      </p:sp>
    </p:spTree>
    <p:extLst>
      <p:ext uri="{BB962C8B-B14F-4D97-AF65-F5344CB8AC3E}">
        <p14:creationId xmlns:p14="http://schemas.microsoft.com/office/powerpoint/2010/main" val="25804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Wyraz służby zdrowa zamienić na ochrony zdrowia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831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105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105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96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822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2.xml"/><Relationship Id="rId4" Type="http://schemas.openxmlformats.org/officeDocument/2006/relationships/image" Target="../media/image8.png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188" indent="0" algn="ctr">
              <a:buNone/>
              <a:defRPr/>
            </a:lvl2pPr>
            <a:lvl3pPr marL="912370" indent="0" algn="ctr">
              <a:buNone/>
              <a:defRPr/>
            </a:lvl3pPr>
            <a:lvl4pPr marL="1368557" indent="0" algn="ctr">
              <a:buNone/>
              <a:defRPr/>
            </a:lvl4pPr>
            <a:lvl5pPr marL="1824741" indent="0" algn="ctr">
              <a:buNone/>
              <a:defRPr/>
            </a:lvl5pPr>
            <a:lvl6pPr marL="2280927" indent="0" algn="ctr">
              <a:buNone/>
              <a:defRPr/>
            </a:lvl6pPr>
            <a:lvl7pPr marL="2737111" indent="0" algn="ctr">
              <a:buNone/>
              <a:defRPr/>
            </a:lvl7pPr>
            <a:lvl8pPr marL="3193298" indent="0" algn="ctr">
              <a:buNone/>
              <a:defRPr/>
            </a:lvl8pPr>
            <a:lvl9pPr marL="364948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E36AB-069C-4B41-889D-2FAAB2F366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345D6-6F9D-4127-B7B0-9F4BF39FE44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26055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7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3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9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4DE7-8332-4ADE-8394-2954FB918A1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08129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5735-FBD4-433E-B783-7D8D514C87C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66400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E44F-FE59-4455-8FE5-98A5A7177C0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6572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9D00-6186-4EA5-A203-4DD7162D84A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25575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169D-E5DE-4420-8D74-991DF13A828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4448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BE9C8-21AC-44B6-9FCF-3A90BB05B8B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61906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0705-30EB-4543-A056-C49A5578287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4700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2361-A632-4902-B1A3-2AB29E8EE59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1821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AC-7239-442B-9590-7B2D54F925A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3812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18" y="2122488"/>
            <a:ext cx="7624763" cy="14652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idx="10"/>
          </p:nvPr>
        </p:nvSpPr>
        <p:spPr>
          <a:xfrm>
            <a:off x="457200" y="6308744"/>
            <a:ext cx="2128838" cy="4095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A1C21-7E79-4545-81FA-C372CF05AAAA}" type="datetime1">
              <a:rPr lang="en-GB" altLang="en-US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546869" y="6308744"/>
            <a:ext cx="2138363" cy="4095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B1339-392C-4C7A-969C-400CD5546DE9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1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20"/>
            <a:ext cx="2057400" cy="4754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20"/>
            <a:ext cx="6019800" cy="4754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67903-0D23-4B41-BE06-70D7E39B458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372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713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 anchor="t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E809568-1FB0-4664-B930-CCC9295283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A7507C0-32C9-45EF-99D1-75FAF175621A}" type="datetime1">
              <a:rPr lang="en-GB" smtClean="0"/>
              <a:t>19/06/2017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1951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6998" y="273041"/>
            <a:ext cx="8228659" cy="11440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>
          <a:xfrm>
            <a:off x="456998" y="6247978"/>
            <a:ext cx="2129747" cy="471774"/>
          </a:xfrm>
        </p:spPr>
        <p:txBody>
          <a:bodyPr/>
          <a:lstStyle>
            <a:lvl1pPr>
              <a:defRPr/>
            </a:lvl1pPr>
          </a:lstStyle>
          <a:p>
            <a:endParaRPr lang="es-ES" alt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idx="11"/>
          </p:nvPr>
        </p:nvSpPr>
        <p:spPr>
          <a:xfrm>
            <a:off x="3127079" y="6247978"/>
            <a:ext cx="2897907" cy="471774"/>
          </a:xfrm>
        </p:spPr>
        <p:txBody>
          <a:bodyPr/>
          <a:lstStyle>
            <a:lvl1pPr>
              <a:defRPr/>
            </a:lvl1pPr>
          </a:lstStyle>
          <a:p>
            <a:endParaRPr lang="es-ES" alt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2"/>
          </p:nvPr>
        </p:nvSpPr>
        <p:spPr>
          <a:xfrm>
            <a:off x="6555911" y="6247978"/>
            <a:ext cx="2129747" cy="471774"/>
          </a:xfrm>
        </p:spPr>
        <p:txBody>
          <a:bodyPr/>
          <a:lstStyle>
            <a:lvl1pPr>
              <a:defRPr/>
            </a:lvl1pPr>
          </a:lstStyle>
          <a:p>
            <a:fld id="{6732ACFD-EB96-4BC2-84C7-678D503CFE6E}" type="slidenum">
              <a:rPr lang="es-ES" altLang="pl-PL"/>
              <a:pPr/>
              <a:t>‹#›</a:t>
            </a:fld>
            <a:endParaRPr lang="es-ES" altLang="pl-PL" dirty="0"/>
          </a:p>
        </p:txBody>
      </p:sp>
    </p:spTree>
    <p:extLst>
      <p:ext uri="{BB962C8B-B14F-4D97-AF65-F5344CB8AC3E}">
        <p14:creationId xmlns:p14="http://schemas.microsoft.com/office/powerpoint/2010/main" val="234134254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188" indent="0" algn="ctr">
              <a:buNone/>
              <a:defRPr/>
            </a:lvl2pPr>
            <a:lvl3pPr marL="912370" indent="0" algn="ctr">
              <a:buNone/>
              <a:defRPr/>
            </a:lvl3pPr>
            <a:lvl4pPr marL="1368557" indent="0" algn="ctr">
              <a:buNone/>
              <a:defRPr/>
            </a:lvl4pPr>
            <a:lvl5pPr marL="1824741" indent="0" algn="ctr">
              <a:buNone/>
              <a:defRPr/>
            </a:lvl5pPr>
            <a:lvl6pPr marL="2280927" indent="0" algn="ctr">
              <a:buNone/>
              <a:defRPr/>
            </a:lvl6pPr>
            <a:lvl7pPr marL="2737111" indent="0" algn="ctr">
              <a:buNone/>
              <a:defRPr/>
            </a:lvl7pPr>
            <a:lvl8pPr marL="3193298" indent="0" algn="ctr">
              <a:buNone/>
              <a:defRPr/>
            </a:lvl8pPr>
            <a:lvl9pPr marL="364948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441233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560679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188" indent="0">
              <a:buNone/>
              <a:defRPr sz="1800"/>
            </a:lvl2pPr>
            <a:lvl3pPr marL="912370" indent="0">
              <a:buNone/>
              <a:defRPr sz="1600"/>
            </a:lvl3pPr>
            <a:lvl4pPr marL="1368557" indent="0">
              <a:buNone/>
              <a:defRPr sz="1400"/>
            </a:lvl4pPr>
            <a:lvl5pPr marL="1824741" indent="0">
              <a:buNone/>
              <a:defRPr sz="1400"/>
            </a:lvl5pPr>
            <a:lvl6pPr marL="2280927" indent="0">
              <a:buNone/>
              <a:defRPr sz="1400"/>
            </a:lvl6pPr>
            <a:lvl7pPr marL="2737111" indent="0">
              <a:buNone/>
              <a:defRPr sz="1400"/>
            </a:lvl7pPr>
            <a:lvl8pPr marL="3193298" indent="0">
              <a:buNone/>
              <a:defRPr sz="1400"/>
            </a:lvl8pPr>
            <a:lvl9pPr marL="3649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123614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2125" y="1439863"/>
            <a:ext cx="4014788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32" y="1439863"/>
            <a:ext cx="401637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457194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484472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331549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6279851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15873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E0413-5542-42AC-9F32-DAEE39CF95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5748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6831161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906721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260353"/>
            <a:ext cx="2070100" cy="55991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60353"/>
            <a:ext cx="6057900" cy="55991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78359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60369"/>
            <a:ext cx="8280400" cy="504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2125" y="1439863"/>
            <a:ext cx="4014788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32" y="1439863"/>
            <a:ext cx="4016375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162598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733" y="2840744"/>
            <a:ext cx="9211868" cy="195968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466" y="5181443"/>
            <a:ext cx="7586402" cy="2337153"/>
          </a:xfrm>
        </p:spPr>
        <p:txBody>
          <a:bodyPr/>
          <a:lstStyle>
            <a:lvl1pPr marL="0" indent="0" algn="ctr">
              <a:buNone/>
              <a:defRPr/>
            </a:lvl1pPr>
            <a:lvl2pPr marL="109503" indent="0" algn="ctr">
              <a:buNone/>
              <a:defRPr/>
            </a:lvl2pPr>
            <a:lvl3pPr marL="219006" indent="0" algn="ctr">
              <a:buNone/>
              <a:defRPr/>
            </a:lvl3pPr>
            <a:lvl4pPr marL="328517" indent="0" algn="ctr">
              <a:buNone/>
              <a:defRPr/>
            </a:lvl4pPr>
            <a:lvl5pPr marL="438023" indent="0" algn="ctr">
              <a:buNone/>
              <a:defRPr/>
            </a:lvl5pPr>
            <a:lvl6pPr marL="547527" indent="0" algn="ctr">
              <a:buNone/>
              <a:defRPr/>
            </a:lvl6pPr>
            <a:lvl7pPr marL="657034" indent="0" algn="ctr">
              <a:buNone/>
              <a:defRPr/>
            </a:lvl7pPr>
            <a:lvl8pPr marL="766540" indent="0" algn="ctr">
              <a:buNone/>
              <a:defRPr/>
            </a:lvl8pPr>
            <a:lvl9pPr marL="87604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043B3-7DC0-439A-8322-6FFA37F9B703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DDFCB-0F69-47DE-9671-4326B36B3BA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51301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39A8B-E890-4D9E-ABAD-2D55EE0966B0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A926C0-8991-4734-860C-FE61A98C680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40847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74" y="5875957"/>
            <a:ext cx="9211868" cy="1815924"/>
          </a:xfrm>
        </p:spPr>
        <p:txBody>
          <a:bodyPr anchor="t"/>
          <a:lstStyle>
            <a:lvl1pPr algn="l">
              <a:defRPr sz="1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74" y="3875706"/>
            <a:ext cx="9211868" cy="2000250"/>
          </a:xfrm>
        </p:spPr>
        <p:txBody>
          <a:bodyPr anchor="b"/>
          <a:lstStyle>
            <a:lvl1pPr marL="0" indent="0">
              <a:buNone/>
              <a:defRPr sz="500"/>
            </a:lvl1pPr>
            <a:lvl2pPr marL="109503" indent="0">
              <a:buNone/>
              <a:defRPr sz="400"/>
            </a:lvl2pPr>
            <a:lvl3pPr marL="219006" indent="0">
              <a:buNone/>
              <a:defRPr sz="400"/>
            </a:lvl3pPr>
            <a:lvl4pPr marL="328517" indent="0">
              <a:buNone/>
              <a:defRPr sz="300"/>
            </a:lvl4pPr>
            <a:lvl5pPr marL="438023" indent="0">
              <a:buNone/>
              <a:defRPr sz="300"/>
            </a:lvl5pPr>
            <a:lvl6pPr marL="547527" indent="0">
              <a:buNone/>
              <a:defRPr sz="300"/>
            </a:lvl6pPr>
            <a:lvl7pPr marL="657034" indent="0">
              <a:buNone/>
              <a:defRPr sz="300"/>
            </a:lvl7pPr>
            <a:lvl8pPr marL="766540" indent="0">
              <a:buNone/>
              <a:defRPr sz="300"/>
            </a:lvl8pPr>
            <a:lvl9pPr marL="876044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467482-5322-4E88-8C20-41FBDADDA5EC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6F0B0-8B43-4602-A7D3-0365E00C88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7525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736" y="2641865"/>
            <a:ext cx="4589807" cy="5486135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4797" y="2641865"/>
            <a:ext cx="4589807" cy="5486135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C8B07-ECA6-465A-B187-3FC57C41FA04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7CF30-B416-4101-9732-A28F202EE24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71414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934" y="366008"/>
            <a:ext cx="9753466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934" y="2046994"/>
            <a:ext cx="4788370" cy="852840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9503" indent="0">
              <a:buNone/>
              <a:defRPr sz="500" b="1"/>
            </a:lvl2pPr>
            <a:lvl3pPr marL="219006" indent="0">
              <a:buNone/>
              <a:defRPr sz="400" b="1"/>
            </a:lvl3pPr>
            <a:lvl4pPr marL="328517" indent="0">
              <a:buNone/>
              <a:defRPr sz="400" b="1"/>
            </a:lvl4pPr>
            <a:lvl5pPr marL="438023" indent="0">
              <a:buNone/>
              <a:defRPr sz="400" b="1"/>
            </a:lvl5pPr>
            <a:lvl6pPr marL="547527" indent="0">
              <a:buNone/>
              <a:defRPr sz="400" b="1"/>
            </a:lvl6pPr>
            <a:lvl7pPr marL="657034" indent="0">
              <a:buNone/>
              <a:defRPr sz="400" b="1"/>
            </a:lvl7pPr>
            <a:lvl8pPr marL="766540" indent="0">
              <a:buNone/>
              <a:defRPr sz="400" b="1"/>
            </a:lvl8pPr>
            <a:lvl9pPr marL="876044" indent="0">
              <a:buNone/>
              <a:defRPr sz="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34" y="2899835"/>
            <a:ext cx="4788370" cy="526829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5350" y="2046994"/>
            <a:ext cx="4790050" cy="852840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9503" indent="0">
              <a:buNone/>
              <a:defRPr sz="500" b="1"/>
            </a:lvl2pPr>
            <a:lvl3pPr marL="219006" indent="0">
              <a:buNone/>
              <a:defRPr sz="400" b="1"/>
            </a:lvl3pPr>
            <a:lvl4pPr marL="328517" indent="0">
              <a:buNone/>
              <a:defRPr sz="400" b="1"/>
            </a:lvl4pPr>
            <a:lvl5pPr marL="438023" indent="0">
              <a:buNone/>
              <a:defRPr sz="400" b="1"/>
            </a:lvl5pPr>
            <a:lvl6pPr marL="547527" indent="0">
              <a:buNone/>
              <a:defRPr sz="400" b="1"/>
            </a:lvl6pPr>
            <a:lvl7pPr marL="657034" indent="0">
              <a:buNone/>
              <a:defRPr sz="400" b="1"/>
            </a:lvl7pPr>
            <a:lvl8pPr marL="766540" indent="0">
              <a:buNone/>
              <a:defRPr sz="400" b="1"/>
            </a:lvl8pPr>
            <a:lvl9pPr marL="876044" indent="0">
              <a:buNone/>
              <a:defRPr sz="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350" y="2899835"/>
            <a:ext cx="4790050" cy="526829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538F4-1ADB-4FC4-9759-4303978BC1C1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45B54-F645-41D5-B715-A7B6C7290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15537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87D8F1-B1CA-4FF1-A5FB-4578B64888D9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DEB58-566A-4AB2-8D88-783B81F1C6A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232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590800"/>
            <a:ext cx="4038600" cy="1690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433900"/>
            <a:ext cx="4038600" cy="1692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4D5CA-DF97-449A-B593-C6A0CF58835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6370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8750E5-A1BE-4833-A96B-05267696619B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63600-0F16-477E-A5D2-110840DA71C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45634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934" y="364248"/>
            <a:ext cx="3565408" cy="1549135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030" y="364263"/>
            <a:ext cx="6058370" cy="7803885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934" y="1913379"/>
            <a:ext cx="3565408" cy="6254750"/>
          </a:xfrm>
        </p:spPr>
        <p:txBody>
          <a:bodyPr/>
          <a:lstStyle>
            <a:lvl1pPr marL="0" indent="0">
              <a:buNone/>
              <a:defRPr sz="300"/>
            </a:lvl1pPr>
            <a:lvl2pPr marL="109503" indent="0">
              <a:buNone/>
              <a:defRPr sz="300"/>
            </a:lvl2pPr>
            <a:lvl3pPr marL="219006" indent="0">
              <a:buNone/>
              <a:defRPr sz="300"/>
            </a:lvl3pPr>
            <a:lvl4pPr marL="328517" indent="0">
              <a:buNone/>
              <a:defRPr sz="200"/>
            </a:lvl4pPr>
            <a:lvl5pPr marL="438023" indent="0">
              <a:buNone/>
              <a:defRPr sz="200"/>
            </a:lvl5pPr>
            <a:lvl6pPr marL="547527" indent="0">
              <a:buNone/>
              <a:defRPr sz="200"/>
            </a:lvl6pPr>
            <a:lvl7pPr marL="657034" indent="0">
              <a:buNone/>
              <a:defRPr sz="200"/>
            </a:lvl7pPr>
            <a:lvl8pPr marL="766540" indent="0">
              <a:buNone/>
              <a:defRPr sz="200"/>
            </a:lvl8pPr>
            <a:lvl9pPr marL="876044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4B956-0AD1-4244-9F08-E20626CD53B8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48DA5-F5BD-4070-A92D-523A8A29C5D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268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59" y="6400713"/>
            <a:ext cx="6502534" cy="755826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4059" y="817122"/>
            <a:ext cx="6502534" cy="5486135"/>
          </a:xfrm>
        </p:spPr>
        <p:txBody>
          <a:bodyPr lIns="97616" tIns="48809" rIns="97616" bIns="48809"/>
          <a:lstStyle>
            <a:lvl1pPr marL="0" indent="0">
              <a:buNone/>
              <a:defRPr sz="800"/>
            </a:lvl1pPr>
            <a:lvl2pPr marL="109503" indent="0">
              <a:buNone/>
              <a:defRPr sz="700"/>
            </a:lvl2pPr>
            <a:lvl3pPr marL="219006" indent="0">
              <a:buNone/>
              <a:defRPr sz="600"/>
            </a:lvl3pPr>
            <a:lvl4pPr marL="328517" indent="0">
              <a:buNone/>
              <a:defRPr sz="500"/>
            </a:lvl4pPr>
            <a:lvl5pPr marL="438023" indent="0">
              <a:buNone/>
              <a:defRPr sz="500"/>
            </a:lvl5pPr>
            <a:lvl6pPr marL="547527" indent="0">
              <a:buNone/>
              <a:defRPr sz="500"/>
            </a:lvl6pPr>
            <a:lvl7pPr marL="657034" indent="0">
              <a:buNone/>
              <a:defRPr sz="500"/>
            </a:lvl7pPr>
            <a:lvl8pPr marL="766540" indent="0">
              <a:buNone/>
              <a:defRPr sz="500"/>
            </a:lvl8pPr>
            <a:lvl9pPr marL="876044" indent="0">
              <a:buNone/>
              <a:defRPr sz="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4059" y="7156540"/>
            <a:ext cx="6502534" cy="1072885"/>
          </a:xfrm>
        </p:spPr>
        <p:txBody>
          <a:bodyPr/>
          <a:lstStyle>
            <a:lvl1pPr marL="0" indent="0">
              <a:buNone/>
              <a:defRPr sz="300"/>
            </a:lvl1pPr>
            <a:lvl2pPr marL="109503" indent="0">
              <a:buNone/>
              <a:defRPr sz="300"/>
            </a:lvl2pPr>
            <a:lvl3pPr marL="219006" indent="0">
              <a:buNone/>
              <a:defRPr sz="300"/>
            </a:lvl3pPr>
            <a:lvl4pPr marL="328517" indent="0">
              <a:buNone/>
              <a:defRPr sz="200"/>
            </a:lvl4pPr>
            <a:lvl5pPr marL="438023" indent="0">
              <a:buNone/>
              <a:defRPr sz="200"/>
            </a:lvl5pPr>
            <a:lvl6pPr marL="547527" indent="0">
              <a:buNone/>
              <a:defRPr sz="200"/>
            </a:lvl6pPr>
            <a:lvl7pPr marL="657034" indent="0">
              <a:buNone/>
              <a:defRPr sz="200"/>
            </a:lvl7pPr>
            <a:lvl8pPr marL="766540" indent="0">
              <a:buNone/>
              <a:defRPr sz="200"/>
            </a:lvl8pPr>
            <a:lvl9pPr marL="876044" indent="0">
              <a:buNone/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6C778-2A5A-4AC5-A45E-CB731219C404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8812A7-4C74-4AF9-BDBB-AD67658908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1790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06E96-0E81-4D14-ADDB-A32F0DE39A7D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5A4A31-45A1-4B92-8B90-DBAAF99A056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87505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1821" y="812713"/>
            <a:ext cx="2302799" cy="7315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52" y="812713"/>
            <a:ext cx="6876815" cy="7315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CB9A8-F1CD-4998-9CEB-00B12A99187B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3996E-D51A-4E2A-B2E5-B79518FFAFF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40666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18" y="2122488"/>
            <a:ext cx="7624763" cy="14652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idx="10"/>
          </p:nvPr>
        </p:nvSpPr>
        <p:spPr>
          <a:xfrm>
            <a:off x="457200" y="6308744"/>
            <a:ext cx="2128838" cy="4095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ADF56-1CE2-46D5-8EE3-6EEAD822F953}" type="datetime1">
              <a:rPr lang="en-GB" altLang="en-US" smtClean="0">
                <a:solidFill>
                  <a:srgbClr val="000000"/>
                </a:solidFill>
              </a:rPr>
              <a:t>19/06/2017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546869" y="6308744"/>
            <a:ext cx="2138363" cy="4095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B1339-392C-4C7A-969C-400CD5546DE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73924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9618" name="Picture 2" descr="Presentation_Template_Title_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8"/>
            <a:ext cx="9144000" cy="6858000"/>
          </a:xfrm>
          <a:prstGeom prst="rect">
            <a:avLst/>
          </a:prstGeom>
          <a:noFill/>
        </p:spPr>
      </p:pic>
      <p:sp>
        <p:nvSpPr>
          <p:cNvPr id="879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3598863"/>
            <a:ext cx="8456613" cy="514350"/>
          </a:xfrm>
        </p:spPr>
        <p:txBody>
          <a:bodyPr/>
          <a:lstStyle>
            <a:lvl1pPr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79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318000"/>
            <a:ext cx="8456613" cy="1006475"/>
          </a:xfrm>
        </p:spPr>
        <p:txBody>
          <a:bodyPr/>
          <a:lstStyle>
            <a:lvl1pPr marL="0" indent="0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458148" y="251974"/>
            <a:ext cx="1474059" cy="459051"/>
            <a:chOff x="5130570" y="323655"/>
            <a:chExt cx="3926637" cy="1136650"/>
          </a:xfrm>
        </p:grpSpPr>
        <p:pic>
          <p:nvPicPr>
            <p:cNvPr id="15" name="Picture 12"/>
            <p:cNvPicPr>
              <a:picLocks noChangeArrowheads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5130570" y="323655"/>
              <a:ext cx="1263650" cy="1136650"/>
            </a:xfrm>
            <a:prstGeom prst="rect">
              <a:avLst/>
            </a:prstGeom>
            <a:noFill/>
          </p:spPr>
        </p:pic>
        <p:pic>
          <p:nvPicPr>
            <p:cNvPr id="16" name="Picture 15" descr="EURO-WHO.pn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6525725" y="380185"/>
              <a:ext cx="2531482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54419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CBDE59-00ED-4C78-9B6A-0FD4905A5D2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3879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100419-19C9-4DB6-AB2B-A83608467D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33525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79500"/>
            <a:ext cx="4186238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079500"/>
            <a:ext cx="4187825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BC06F8-1BF1-4BB6-9C74-6FD027CA7C9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09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25"/>
            <a:ext cx="8229600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53142-A75D-45FE-A26A-18AD2E87172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5738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18B4C4-04E7-4C30-AF1D-67D602EBA05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1358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C8F40D-DF44-4376-87E6-83296D875BB4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17781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8762FE-D3F5-4D44-BF1A-11B5879B10BB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0643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143039-995B-42D6-9E50-096FC2137DF4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53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25"/>
            <a:ext cx="8229600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774AA-4DA7-4A25-A8C8-73DF64F09FD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31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28726" y="164305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2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2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79D36-C095-4034-87E5-CD0A80A135E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683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188" indent="0" algn="ctr">
              <a:buNone/>
              <a:defRPr/>
            </a:lvl2pPr>
            <a:lvl3pPr marL="912370" indent="0" algn="ctr">
              <a:buNone/>
              <a:defRPr/>
            </a:lvl3pPr>
            <a:lvl4pPr marL="1368557" indent="0" algn="ctr">
              <a:buNone/>
              <a:defRPr/>
            </a:lvl4pPr>
            <a:lvl5pPr marL="1824741" indent="0" algn="ctr">
              <a:buNone/>
              <a:defRPr/>
            </a:lvl5pPr>
            <a:lvl6pPr marL="2280927" indent="0" algn="ctr">
              <a:buNone/>
              <a:defRPr/>
            </a:lvl6pPr>
            <a:lvl7pPr marL="2737111" indent="0" algn="ctr">
              <a:buNone/>
              <a:defRPr/>
            </a:lvl7pPr>
            <a:lvl8pPr marL="3193298" indent="0" algn="ctr">
              <a:buNone/>
              <a:defRPr/>
            </a:lvl8pPr>
            <a:lvl9pPr marL="364948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44123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56067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188" indent="0">
              <a:buNone/>
              <a:defRPr sz="1800"/>
            </a:lvl2pPr>
            <a:lvl3pPr marL="912370" indent="0">
              <a:buNone/>
              <a:defRPr sz="1600"/>
            </a:lvl3pPr>
            <a:lvl4pPr marL="1368557" indent="0">
              <a:buNone/>
              <a:defRPr sz="1400"/>
            </a:lvl4pPr>
            <a:lvl5pPr marL="1824741" indent="0">
              <a:buNone/>
              <a:defRPr sz="1400"/>
            </a:lvl5pPr>
            <a:lvl6pPr marL="2280927" indent="0">
              <a:buNone/>
              <a:defRPr sz="1400"/>
            </a:lvl6pPr>
            <a:lvl7pPr marL="2737111" indent="0">
              <a:buNone/>
              <a:defRPr sz="1400"/>
            </a:lvl7pPr>
            <a:lvl8pPr marL="3193298" indent="0">
              <a:buNone/>
              <a:defRPr sz="1400"/>
            </a:lvl8pPr>
            <a:lvl9pPr marL="3649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12361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21910-8C3C-4965-959E-C87FD786DED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824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2125" y="1439863"/>
            <a:ext cx="4014788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32" y="1439863"/>
            <a:ext cx="401637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45719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48447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33154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627985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15873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683116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90672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260353"/>
            <a:ext cx="2070100" cy="55991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60353"/>
            <a:ext cx="6057900" cy="55991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7835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60369"/>
            <a:ext cx="8280400" cy="504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2125" y="1439863"/>
            <a:ext cx="4014788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32" y="1439863"/>
            <a:ext cx="4016375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16259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9618" name="Picture 2" descr="Presentation_Template_Title_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8"/>
            <a:ext cx="9144000" cy="6858000"/>
          </a:xfrm>
          <a:prstGeom prst="rect">
            <a:avLst/>
          </a:prstGeom>
          <a:noFill/>
        </p:spPr>
      </p:pic>
      <p:sp>
        <p:nvSpPr>
          <p:cNvPr id="879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3598863"/>
            <a:ext cx="8456613" cy="514350"/>
          </a:xfrm>
        </p:spPr>
        <p:txBody>
          <a:bodyPr/>
          <a:lstStyle>
            <a:lvl1pPr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79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318000"/>
            <a:ext cx="8456613" cy="1006475"/>
          </a:xfrm>
        </p:spPr>
        <p:txBody>
          <a:bodyPr/>
          <a:lstStyle>
            <a:lvl1pPr marL="0" indent="0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458148" y="251974"/>
            <a:ext cx="1474059" cy="459051"/>
            <a:chOff x="5130570" y="323655"/>
            <a:chExt cx="3926637" cy="1136650"/>
          </a:xfrm>
        </p:grpSpPr>
        <p:pic>
          <p:nvPicPr>
            <p:cNvPr id="15" name="Picture 12"/>
            <p:cNvPicPr>
              <a:picLocks noChangeArrowheads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5130570" y="323655"/>
              <a:ext cx="1263650" cy="1136650"/>
            </a:xfrm>
            <a:prstGeom prst="rect">
              <a:avLst/>
            </a:prstGeom>
            <a:noFill/>
          </p:spPr>
        </p:pic>
        <p:pic>
          <p:nvPicPr>
            <p:cNvPr id="16" name="Picture 15" descr="EURO-WHO.pn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6525725" y="380185"/>
              <a:ext cx="2531482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544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188" indent="0">
              <a:buNone/>
              <a:defRPr sz="1800"/>
            </a:lvl2pPr>
            <a:lvl3pPr marL="912370" indent="0">
              <a:buNone/>
              <a:defRPr sz="1600"/>
            </a:lvl3pPr>
            <a:lvl4pPr marL="1368557" indent="0">
              <a:buNone/>
              <a:defRPr sz="1400"/>
            </a:lvl4pPr>
            <a:lvl5pPr marL="1824741" indent="0">
              <a:buNone/>
              <a:defRPr sz="1400"/>
            </a:lvl5pPr>
            <a:lvl6pPr marL="2280927" indent="0">
              <a:buNone/>
              <a:defRPr sz="1400"/>
            </a:lvl6pPr>
            <a:lvl7pPr marL="2737111" indent="0">
              <a:buNone/>
              <a:defRPr sz="1400"/>
            </a:lvl7pPr>
            <a:lvl8pPr marL="3193298" indent="0">
              <a:buNone/>
              <a:defRPr sz="1400"/>
            </a:lvl8pPr>
            <a:lvl9pPr marL="3649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7B153-AE05-4F4C-9819-1DD60A526E4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85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CBDE59-00ED-4C78-9B6A-0FD4905A5D2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387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100419-19C9-4DB6-AB2B-A83608467D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335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79500"/>
            <a:ext cx="4186238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079500"/>
            <a:ext cx="4187825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BC06F8-1BF1-4BB6-9C74-6FD027CA7C9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098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18B4C4-04E7-4C30-AF1D-67D602EBA05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135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C8F40D-DF44-4376-87E6-83296D875BB4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1778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8762FE-D3F5-4D44-BF1A-11B5879B10BB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064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143039-995B-42D6-9E50-096FC2137DF4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538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9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122C-94AA-4A6F-BCEC-C99851202EB9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0380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536" y="6381328"/>
            <a:ext cx="2133600" cy="365125"/>
          </a:xfrm>
        </p:spPr>
        <p:txBody>
          <a:bodyPr/>
          <a:lstStyle/>
          <a:p>
            <a:fld id="{2F1B5D14-C2F7-4984-B084-0E64E1AC36C6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1518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7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3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9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48E1-A167-48E6-BC5E-D6DCC1CB9396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34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23"/>
            <a:ext cx="4038600" cy="353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45E0D-3CA3-4C91-B5CD-103641E59E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0996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FCAC6-6FAB-4788-A6E5-E2E089CACA19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8335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B375E-D7B2-4C43-89DA-03C98DF610E9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2805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121D-7277-4FE4-8FAB-83E95F128BA3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3595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76E0-1A77-4B22-9C59-CA5BE156FB71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3615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7DC-F962-47BD-AAEB-33330809AE85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4581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FBBA-A58A-4A64-B2D4-74B58880D1F1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4576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E2A72-54F8-47C1-8B40-A2B222068F98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9789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E6E6-5612-4AE4-85C2-FD1CA5C12B4E}" type="datetime1">
              <a:rPr lang="en-GB" smtClean="0"/>
              <a:t>19/06/2017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/>
          <a:lstStyle/>
          <a:p>
            <a:fld id="{1B1B892F-85EA-4910-9996-F1660F5A87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6001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188" indent="0" algn="ctr">
              <a:buNone/>
              <a:defRPr/>
            </a:lvl2pPr>
            <a:lvl3pPr marL="912370" indent="0" algn="ctr">
              <a:buNone/>
              <a:defRPr/>
            </a:lvl3pPr>
            <a:lvl4pPr marL="1368557" indent="0" algn="ctr">
              <a:buNone/>
              <a:defRPr/>
            </a:lvl4pPr>
            <a:lvl5pPr marL="1824741" indent="0" algn="ctr">
              <a:buNone/>
              <a:defRPr/>
            </a:lvl5pPr>
            <a:lvl6pPr marL="2280927" indent="0" algn="ctr">
              <a:buNone/>
              <a:defRPr/>
            </a:lvl6pPr>
            <a:lvl7pPr marL="2737111" indent="0" algn="ctr">
              <a:buNone/>
              <a:defRPr/>
            </a:lvl7pPr>
            <a:lvl8pPr marL="3193298" indent="0" algn="ctr">
              <a:buNone/>
              <a:defRPr/>
            </a:lvl8pPr>
            <a:lvl9pPr marL="364948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E36AB-069C-4B41-889D-2FAAB2F366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29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21910-8C3C-4965-959E-C87FD786DED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82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119F9-CC4C-4C4E-ACF4-E60A6B93E2C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337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188" indent="0">
              <a:buNone/>
              <a:defRPr sz="1800"/>
            </a:lvl2pPr>
            <a:lvl3pPr marL="912370" indent="0">
              <a:buNone/>
              <a:defRPr sz="1600"/>
            </a:lvl3pPr>
            <a:lvl4pPr marL="1368557" indent="0">
              <a:buNone/>
              <a:defRPr sz="1400"/>
            </a:lvl4pPr>
            <a:lvl5pPr marL="1824741" indent="0">
              <a:buNone/>
              <a:defRPr sz="1400"/>
            </a:lvl5pPr>
            <a:lvl6pPr marL="2280927" indent="0">
              <a:buNone/>
              <a:defRPr sz="1400"/>
            </a:lvl6pPr>
            <a:lvl7pPr marL="2737111" indent="0">
              <a:buNone/>
              <a:defRPr sz="1400"/>
            </a:lvl7pPr>
            <a:lvl8pPr marL="3193298" indent="0">
              <a:buNone/>
              <a:defRPr sz="1400"/>
            </a:lvl8pPr>
            <a:lvl9pPr marL="3649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7B153-AE05-4F4C-9819-1DD60A526E4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859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23"/>
            <a:ext cx="4038600" cy="353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45E0D-3CA3-4C91-B5CD-103641E59E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09966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119F9-CC4C-4C4E-ACF4-E60A6B93E2C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337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41C1-2CBD-402C-B2BB-02B5D1C6D19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667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F718-C30B-4210-A4A0-AAFDC6FAA53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42826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8EF3-77B2-4915-A21C-B75B95E786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5903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70F61-E392-4775-AD3F-E6BD1BC0B07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357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345D6-6F9D-4127-B7B0-9F4BF39FE44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2605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20"/>
            <a:ext cx="2057400" cy="4754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20"/>
            <a:ext cx="6019800" cy="4754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67903-0D23-4B41-BE06-70D7E39B458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372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E0413-5542-42AC-9F32-DAEE39CF956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5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41C1-2CBD-402C-B2BB-02B5D1C6D19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667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23"/>
            <a:ext cx="4038600" cy="353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590800"/>
            <a:ext cx="4038600" cy="1690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433900"/>
            <a:ext cx="4038600" cy="1692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4D5CA-DF97-449A-B593-C6A0CF58835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637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25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GB" noProof="0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53142-A75D-45FE-A26A-18AD2E87172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573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25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n-GB" noProof="0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774AA-4DA7-4A25-A8C8-73DF64F09FD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3105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28726" y="164305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2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2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79D36-C095-4034-87E5-CD0A80A135E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6833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9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AD23-18C8-4F34-99F8-D3125C266D1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8047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B4A2-0C26-4954-9C73-1CAEA076AB5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99132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7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3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9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2A0-D3C6-402D-BF2F-E97D7E094B8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31481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D1B-DE43-43D4-A250-2D142442F46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9043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E9AA-1F2B-4F9C-B577-502025B88DC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162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C8A9-DA0A-45F4-862B-9B36A84D48D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25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F718-C30B-4210-A4A0-AAFDC6FAA53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42826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6F1E-6256-4EE5-9696-69B40BDFFE8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42609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AF6FD-F44D-4C60-B8C4-6E636155B68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020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2FC1-8B0E-464A-B0C1-673C1A33EDB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5041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326-7331-4997-8ABB-2FB0C49C88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13547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1F69-8D71-41EE-AA12-8BDDFCD8CF5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28116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713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 anchor="t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E809568-1FB0-4664-B930-CCC9295283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42DF76-3791-4D85-93B8-9BE0CCCAA09C}" type="datetime1">
              <a:rPr lang="en-GB" smtClean="0"/>
              <a:t>19/06/2017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3151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9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30B3-EBD1-487F-9532-79F2725AB27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2721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DCE7F-8C77-4A70-AE66-8377945E615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40465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7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3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9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8BDC-4349-4122-A9AF-B16016E4699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09454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A9EE-CE46-4D74-9163-86727657DC2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57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8EF3-77B2-4915-A21C-B75B95E786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5903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D1D-3C83-4CD1-94BF-5214570D2D5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2421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A35C-3AEF-45F5-88E5-8D792FD3301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4977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2250-745E-4310-B0BA-9E8601E5245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233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D627-7BCF-49E4-B2F6-4CBFA3634A2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775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E512-BEF7-472A-89B1-A3B25A3006D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3539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2F16-5E5D-492F-9649-2AE7FA5D205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502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ECAB-4FBE-4EEB-BC59-A6762C89A15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1597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9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3C6E1-C238-41B8-9935-72BBBFFC9F1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5775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89854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5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7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1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3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9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0992-C391-4C20-B1F6-9A57F05AB39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8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70F61-E392-4775-AD3F-E6BD1BC0B07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3577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BC1C-2717-4D94-B3A5-A81F60D614C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729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188" indent="0">
              <a:buNone/>
              <a:defRPr sz="2000" b="1"/>
            </a:lvl2pPr>
            <a:lvl3pPr marL="912370" indent="0">
              <a:buNone/>
              <a:defRPr sz="1800" b="1"/>
            </a:lvl3pPr>
            <a:lvl4pPr marL="1368557" indent="0">
              <a:buNone/>
              <a:defRPr sz="1600" b="1"/>
            </a:lvl4pPr>
            <a:lvl5pPr marL="1824741" indent="0">
              <a:buNone/>
              <a:defRPr sz="1600" b="1"/>
            </a:lvl5pPr>
            <a:lvl6pPr marL="2280927" indent="0">
              <a:buNone/>
              <a:defRPr sz="1600" b="1"/>
            </a:lvl6pPr>
            <a:lvl7pPr marL="2737111" indent="0">
              <a:buNone/>
              <a:defRPr sz="1600" b="1"/>
            </a:lvl7pPr>
            <a:lvl8pPr marL="3193298" indent="0">
              <a:buNone/>
              <a:defRPr sz="1600" b="1"/>
            </a:lvl8pPr>
            <a:lvl9pPr marL="364948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89E6-37FE-4442-A530-0A60C20B4E2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2273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62556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5110-1EA5-4820-AFE8-EC5F029B88F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02609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4817-1D5F-489B-B0B5-0325277B5D8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6895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188" indent="0">
              <a:buNone/>
              <a:defRPr sz="2800"/>
            </a:lvl2pPr>
            <a:lvl3pPr marL="912370" indent="0">
              <a:buNone/>
              <a:defRPr sz="2400"/>
            </a:lvl3pPr>
            <a:lvl4pPr marL="1368557" indent="0">
              <a:buNone/>
              <a:defRPr sz="2000"/>
            </a:lvl4pPr>
            <a:lvl5pPr marL="1824741" indent="0">
              <a:buNone/>
              <a:defRPr sz="2000"/>
            </a:lvl5pPr>
            <a:lvl6pPr marL="2280927" indent="0">
              <a:buNone/>
              <a:defRPr sz="2000"/>
            </a:lvl6pPr>
            <a:lvl7pPr marL="2737111" indent="0">
              <a:buNone/>
              <a:defRPr sz="2000"/>
            </a:lvl7pPr>
            <a:lvl8pPr marL="3193298" indent="0">
              <a:buNone/>
              <a:defRPr sz="2000"/>
            </a:lvl8pPr>
            <a:lvl9pPr marL="3649481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188" indent="0">
              <a:buNone/>
              <a:defRPr sz="1200"/>
            </a:lvl2pPr>
            <a:lvl3pPr marL="912370" indent="0">
              <a:buNone/>
              <a:defRPr sz="1000"/>
            </a:lvl3pPr>
            <a:lvl4pPr marL="1368557" indent="0">
              <a:buNone/>
              <a:defRPr sz="900"/>
            </a:lvl4pPr>
            <a:lvl5pPr marL="1824741" indent="0">
              <a:buNone/>
              <a:defRPr sz="900"/>
            </a:lvl5pPr>
            <a:lvl6pPr marL="2280927" indent="0">
              <a:buNone/>
              <a:defRPr sz="900"/>
            </a:lvl6pPr>
            <a:lvl7pPr marL="2737111" indent="0">
              <a:buNone/>
              <a:defRPr sz="900"/>
            </a:lvl7pPr>
            <a:lvl8pPr marL="3193298" indent="0">
              <a:buNone/>
              <a:defRPr sz="900"/>
            </a:lvl8pPr>
            <a:lvl9pPr marL="364948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E8FB-BC7E-47FE-AB48-D667F166A92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88082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DAE4-44A5-4A35-B6EC-C52107D8F34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5928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EA6E-044B-40A5-9E62-CBD8D511D8A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8124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9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24B8-B3E5-4EE4-BCF2-A6F777E734E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260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94B43-6EDB-44B8-98ED-0CD13012A35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42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23.xml"/><Relationship Id="rId2" Type="http://schemas.openxmlformats.org/officeDocument/2006/relationships/slideLayout" Target="../slideLayouts/slideLayout1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Relationship Id="rId14" Type="http://schemas.openxmlformats.org/officeDocument/2006/relationships/image" Target="../media/image3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42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37.xml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image" Target="../media/image7.jpeg"/><Relationship Id="rId5" Type="http://schemas.openxmlformats.org/officeDocument/2006/relationships/slideLayout" Target="../slideLayouts/slideLayout140.xml"/><Relationship Id="rId10" Type="http://schemas.openxmlformats.org/officeDocument/2006/relationships/image" Target="../media/image6.jpeg"/><Relationship Id="rId4" Type="http://schemas.openxmlformats.org/officeDocument/2006/relationships/slideLayout" Target="../slideLayouts/slideLayout139.xml"/><Relationship Id="rId9" Type="http://schemas.openxmlformats.org/officeDocument/2006/relationships/theme" Target="../theme/theme1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image" Target="../media/image7.jpeg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6.jpeg"/><Relationship Id="rId4" Type="http://schemas.openxmlformats.org/officeDocument/2006/relationships/slideLayout" Target="../slideLayouts/slideLayout32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0.jpe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57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slideLayout" Target="../slideLayouts/slideLayout110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8001000" cy="1066800"/>
          </a:xfrm>
          <a:prstGeom prst="rect">
            <a:avLst/>
          </a:prstGeom>
          <a:solidFill>
            <a:srgbClr val="95006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2"/>
            <a:ext cx="80010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357313"/>
            <a:ext cx="8229600" cy="46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pic>
        <p:nvPicPr>
          <p:cNvPr id="1029" name="Picture 7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9" y="228631"/>
            <a:ext cx="1116012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8" descr="mfshlogo+"/>
          <p:cNvPicPr preferRelativeResize="0"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79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" y="6524656"/>
            <a:ext cx="5397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CC7189-4D07-4BDB-9860-E959BCC86FD9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2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5pPr>
      <a:lvl6pPr marL="456188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6pPr>
      <a:lvl7pPr marL="91237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7pPr>
      <a:lvl8pPr marL="1368557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8pPr>
      <a:lvl9pPr marL="1824741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9pPr>
    </p:titleStyle>
    <p:bodyStyle>
      <a:lvl1pPr marL="342139" indent="-342139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0463" indent="-22809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96650" indent="-22809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2833" indent="-22809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09020" indent="-2280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65206" indent="-2280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1391" indent="-2280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77573" indent="-2280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4"/>
          <p:cNvSpPr txBox="1">
            <a:spLocks noChangeArrowheads="1"/>
          </p:cNvSpPr>
          <p:nvPr/>
        </p:nvSpPr>
        <p:spPr bwMode="auto">
          <a:xfrm>
            <a:off x="4787900" y="6402388"/>
            <a:ext cx="3600450" cy="339725"/>
          </a:xfrm>
          <a:prstGeom prst="rect">
            <a:avLst/>
          </a:prstGeom>
          <a:noFill/>
          <a:ln>
            <a:noFill/>
          </a:ln>
          <a:extLst/>
        </p:spPr>
        <p:txBody>
          <a:bodyPr lIns="91238" tIns="45619" rIns="91238" bIns="45619">
            <a:spAutoFit/>
          </a:bodyPr>
          <a:lstStyle>
            <a:lvl1pPr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1pPr>
            <a:lvl2pPr marL="742950" indent="-28575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2pPr>
            <a:lvl3pPr marL="11430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3pPr>
            <a:lvl4pPr marL="16002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4pPr>
            <a:lvl5pPr marL="20574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1600" u="none" dirty="0"/>
              <a:t>Wydział ds. HIV i chorób przenoszonych drogą płciową</a:t>
            </a: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4" y="1295400"/>
            <a:ext cx="9142413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38" tIns="45619" rIns="91238" bIns="45619" anchor="ctr"/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/>
          </a:p>
        </p:txBody>
      </p:sp>
      <p:sp>
        <p:nvSpPr>
          <p:cNvPr id="1028" name="Oval 6"/>
          <p:cNvSpPr>
            <a:spLocks noChangeArrowheads="1"/>
          </p:cNvSpPr>
          <p:nvPr/>
        </p:nvSpPr>
        <p:spPr bwMode="auto">
          <a:xfrm>
            <a:off x="6227782" y="4868882"/>
            <a:ext cx="765175" cy="3698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91238" tIns="45619" rIns="91238" bIns="45619" anchor="ctr"/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60369"/>
            <a:ext cx="828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2144" y="1439863"/>
            <a:ext cx="8183563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408001" y="6405563"/>
            <a:ext cx="1392237" cy="308028"/>
          </a:xfrm>
          <a:prstGeom prst="rect">
            <a:avLst/>
          </a:prstGeom>
          <a:noFill/>
          <a:ln>
            <a:noFill/>
          </a:ln>
          <a:extLst/>
        </p:spPr>
        <p:txBody>
          <a:bodyPr lIns="91238" tIns="45619" rIns="91238" bIns="45619">
            <a:spAutoFit/>
          </a:bodyPr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/>
              <a:t> </a:t>
            </a:r>
          </a:p>
        </p:txBody>
      </p:sp>
      <p:pic>
        <p:nvPicPr>
          <p:cNvPr id="1032" name="Picture 12" descr="mmmmmmmm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7" y="6105544"/>
            <a:ext cx="827087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5" descr="Line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6237291"/>
            <a:ext cx="7862888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940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transition/>
  <p:hf hdr="0" ftr="0" dt="0"/>
  <p:txStyles>
    <p:titleStyle>
      <a:lvl1pPr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5pPr>
      <a:lvl6pPr marL="456188"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6pPr>
      <a:lvl7pPr marL="912370"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7pPr>
      <a:lvl8pPr marL="1368557"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8pPr>
      <a:lvl9pPr marL="1824741" algn="ctr" defTabSz="760309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9pPr>
    </p:titleStyle>
    <p:bodyStyle>
      <a:lvl1pPr marL="342139" indent="-342139" algn="l" defTabSz="760309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1299" indent="-285114" algn="l" defTabSz="760309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0463" indent="-228098" algn="l" defTabSz="760309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596650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ＭＳ Ｐゴシック" charset="0"/>
        </a:defRPr>
      </a:lvl4pPr>
      <a:lvl5pPr marL="2052833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ＭＳ Ｐゴシック" charset="0"/>
        </a:defRPr>
      </a:lvl5pPr>
      <a:lvl6pPr marL="2509020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6pPr>
      <a:lvl7pPr marL="2965206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7pPr>
      <a:lvl8pPr marL="3421391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8pPr>
      <a:lvl9pPr marL="3877573" indent="-228098" algn="l" defTabSz="760309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738" y="609466"/>
            <a:ext cx="777253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172" tIns="39086" rIns="78172" bIns="390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738" y="1981622"/>
            <a:ext cx="7772534" cy="4114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172" tIns="39086" rIns="78172" bIns="390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733" y="6248554"/>
            <a:ext cx="1905000" cy="45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72" tIns="39086" rIns="78172" bIns="3908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BD5824-EF3C-4BA2-86D7-89FD85A2D390}" type="datetime1">
              <a:rPr lang="en-GB" altLang="en-US" smtClean="0">
                <a:solidFill>
                  <a:srgbClr val="000000"/>
                </a:solidFill>
                <a:ea typeface="ＭＳ Ｐゴシック" charset="-128"/>
              </a:rPr>
              <a:t>19/06/2017</a:t>
            </a:fld>
            <a:endParaRPr lang="es-ES" alt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72" y="6248554"/>
            <a:ext cx="2895466" cy="45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72" tIns="39086" rIns="78172" bIns="39086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67" y="6248554"/>
            <a:ext cx="1905000" cy="45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72" tIns="39086" rIns="78172" bIns="3908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E17D19-4C17-4445-A030-A431A300392A}" type="slidenum">
              <a:rPr lang="en-US" altLang="en-US" smtClean="0">
                <a:solidFill>
                  <a:srgbClr val="000000"/>
                </a:solidFill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400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  <p:sldLayoutId id="2147484246" r:id="rId12"/>
  </p:sldLayoutIdLst>
  <p:hf hdr="0" ftr="0" dt="0"/>
  <p:txStyles>
    <p:titleStyle>
      <a:lvl1pPr algn="ctr" defTabSz="781616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charset="-128"/>
          <a:cs typeface="ＭＳ Ｐゴシック" pitchFamily="-65" charset="-128"/>
        </a:defRPr>
      </a:lvl1pPr>
      <a:lvl2pPr algn="ctr" defTabSz="781616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-65" charset="0"/>
          <a:ea typeface="ＭＳ Ｐゴシック" charset="-128"/>
          <a:cs typeface="ＭＳ Ｐゴシック" pitchFamily="-65" charset="-128"/>
        </a:defRPr>
      </a:lvl2pPr>
      <a:lvl3pPr algn="ctr" defTabSz="781616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-65" charset="0"/>
          <a:ea typeface="ＭＳ Ｐゴシック" charset="-128"/>
          <a:cs typeface="ＭＳ Ｐゴシック" pitchFamily="-65" charset="-128"/>
        </a:defRPr>
      </a:lvl3pPr>
      <a:lvl4pPr algn="ctr" defTabSz="781616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-65" charset="0"/>
          <a:ea typeface="ＭＳ Ｐゴシック" charset="-128"/>
          <a:cs typeface="ＭＳ Ｐゴシック" pitchFamily="-65" charset="-128"/>
        </a:defRPr>
      </a:lvl4pPr>
      <a:lvl5pPr algn="ctr" defTabSz="781616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-65" charset="0"/>
          <a:ea typeface="ＭＳ Ｐゴシック" charset="-128"/>
          <a:cs typeface="ＭＳ Ｐゴシック" pitchFamily="-65" charset="-128"/>
        </a:defRPr>
      </a:lvl5pPr>
      <a:lvl6pPr marL="109503" algn="ctr" defTabSz="976049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-65" charset="0"/>
        </a:defRPr>
      </a:lvl6pPr>
      <a:lvl7pPr marL="219006" algn="ctr" defTabSz="976049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-65" charset="0"/>
        </a:defRPr>
      </a:lvl7pPr>
      <a:lvl8pPr marL="328517" algn="ctr" defTabSz="976049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-65" charset="0"/>
        </a:defRPr>
      </a:lvl8pPr>
      <a:lvl9pPr marL="438023" algn="ctr" defTabSz="976049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-65" charset="0"/>
        </a:defRPr>
      </a:lvl9pPr>
    </p:titleStyle>
    <p:bodyStyle>
      <a:lvl1pPr marL="292928" indent="-292928" algn="l" defTabSz="781616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pitchFamily="-65" charset="-128"/>
        </a:defRPr>
      </a:lvl1pPr>
      <a:lvl2pPr marL="635147" indent="-244005" algn="l" defTabSz="781616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977024" indent="-195406" algn="l" defTabSz="781616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ＭＳ Ｐゴシック" charset="-128"/>
        </a:defRPr>
      </a:lvl3pPr>
      <a:lvl4pPr marL="1368162" indent="-195406" algn="l" defTabSz="781616" rtl="0" eaLnBrk="1" fontAlgn="base" hangingPunct="1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ＭＳ Ｐゴシック" charset="-128"/>
        </a:defRPr>
      </a:lvl4pPr>
      <a:lvl5pPr marL="1758637" indent="-195070" algn="l" defTabSz="781616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ＭＳ Ｐゴシック" charset="-128"/>
        </a:defRPr>
      </a:lvl5pPr>
      <a:lvl6pPr marL="2305704" indent="-243727" algn="l" defTabSz="976049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pitchFamily="-65" charset="-128"/>
        </a:defRPr>
      </a:lvl6pPr>
      <a:lvl7pPr marL="2415207" indent="-243727" algn="l" defTabSz="976049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pitchFamily="-65" charset="-128"/>
        </a:defRPr>
      </a:lvl7pPr>
      <a:lvl8pPr marL="2524713" indent="-243727" algn="l" defTabSz="976049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pitchFamily="-65" charset="-128"/>
        </a:defRPr>
      </a:lvl8pPr>
      <a:lvl9pPr marL="2634221" indent="-243727" algn="l" defTabSz="976049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9503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19006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28517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38023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47527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57034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66540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76044" algn="l" defTabSz="109503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8594" name="Picture 2" descr="Presentation_Template_Innerpage_new"/>
          <p:cNvPicPr>
            <a:picLocks noChangeAspect="1" noChangeArrowheads="1"/>
          </p:cNvPicPr>
          <p:nvPr/>
        </p:nvPicPr>
        <p:blipFill>
          <a:blip r:embed="rId10" cstate="print"/>
          <a:srcRect t="45416"/>
          <a:stretch>
            <a:fillRect/>
          </a:stretch>
        </p:blipFill>
        <p:spPr bwMode="auto">
          <a:xfrm>
            <a:off x="0" y="3114675"/>
            <a:ext cx="9144000" cy="3743325"/>
          </a:xfrm>
          <a:prstGeom prst="rect">
            <a:avLst/>
          </a:prstGeom>
          <a:noFill/>
        </p:spPr>
      </p:pic>
      <p:sp>
        <p:nvSpPr>
          <p:cNvPr id="8785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42875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785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079500"/>
            <a:ext cx="8526463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78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2025" y="6564313"/>
            <a:ext cx="4619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48312F0-C64C-41B3-85DE-E0FD688DE493}" type="slidenum">
              <a:rPr lang="en-GB">
                <a:solidFill>
                  <a:srgbClr val="FFFFFF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471479" y="229144"/>
            <a:ext cx="1474059" cy="459051"/>
            <a:chOff x="5130570" y="323655"/>
            <a:chExt cx="3926637" cy="1136650"/>
          </a:xfrm>
        </p:grpSpPr>
        <p:pic>
          <p:nvPicPr>
            <p:cNvPr id="11" name="Picture 12"/>
            <p:cNvPicPr>
              <a:picLocks noChangeArrowheads="1"/>
            </p:cNvPicPr>
            <p:nvPr userDrawn="1"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5130570" y="323655"/>
              <a:ext cx="1263650" cy="1136650"/>
            </a:xfrm>
            <a:prstGeom prst="rect">
              <a:avLst/>
            </a:prstGeom>
            <a:noFill/>
          </p:spPr>
        </p:pic>
        <p:pic>
          <p:nvPicPr>
            <p:cNvPr id="12" name="Picture 11" descr="EURO-WHO.png"/>
            <p:cNvPicPr>
              <a:picLocks noChangeAspect="1"/>
            </p:cNvPicPr>
            <p:nvPr userDrawn="1"/>
          </p:nvPicPr>
          <p:blipFill>
            <a:blip r:embed="rId12" cstate="print"/>
            <a:stretch>
              <a:fillRect/>
            </a:stretch>
          </p:blipFill>
          <p:spPr>
            <a:xfrm>
              <a:off x="6525725" y="380185"/>
              <a:ext cx="2531482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600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marL="269875" indent="-269875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265113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</a:defRPr>
      </a:lvl2pPr>
      <a:lvl3pPr marL="1150938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4"/>
          <p:cNvSpPr txBox="1">
            <a:spLocks noChangeArrowheads="1"/>
          </p:cNvSpPr>
          <p:nvPr/>
        </p:nvSpPr>
        <p:spPr bwMode="auto">
          <a:xfrm>
            <a:off x="4787900" y="6402388"/>
            <a:ext cx="3600450" cy="339725"/>
          </a:xfrm>
          <a:prstGeom prst="rect">
            <a:avLst/>
          </a:prstGeom>
          <a:noFill/>
          <a:ln>
            <a:noFill/>
          </a:ln>
          <a:extLst/>
        </p:spPr>
        <p:txBody>
          <a:bodyPr lIns="91238" tIns="45619" rIns="91238" bIns="45619">
            <a:spAutoFit/>
          </a:bodyPr>
          <a:lstStyle>
            <a:lvl1pPr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1pPr>
            <a:lvl2pPr marL="742950" indent="-28575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2pPr>
            <a:lvl3pPr marL="11430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3pPr>
            <a:lvl4pPr marL="16002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4pPr>
            <a:lvl5pPr marL="2057400" indent="-228600" defTabSz="7620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1600" u="none" dirty="0"/>
              <a:t>Wydział ds. HIV i chorób przenoszonych drogą płciową</a:t>
            </a: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4" y="1295400"/>
            <a:ext cx="9142413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38" tIns="45619" rIns="91238" bIns="45619" anchor="ctr"/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/>
          </a:p>
        </p:txBody>
      </p:sp>
      <p:sp>
        <p:nvSpPr>
          <p:cNvPr id="1028" name="Oval 6"/>
          <p:cNvSpPr>
            <a:spLocks noChangeArrowheads="1"/>
          </p:cNvSpPr>
          <p:nvPr/>
        </p:nvSpPr>
        <p:spPr bwMode="auto">
          <a:xfrm>
            <a:off x="6227782" y="4868882"/>
            <a:ext cx="765175" cy="3698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91238" tIns="45619" rIns="91238" bIns="45619" anchor="ctr"/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60369"/>
            <a:ext cx="828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2144" y="1439863"/>
            <a:ext cx="8183563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  <a:p>
            <a:pPr lvl="0"/>
            <a:endParaRPr lang="en-GB" altLang="en-US"/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408001" y="6405563"/>
            <a:ext cx="1392237" cy="308028"/>
          </a:xfrm>
          <a:prstGeom prst="rect">
            <a:avLst/>
          </a:prstGeom>
          <a:noFill/>
          <a:ln>
            <a:noFill/>
          </a:ln>
          <a:extLst/>
        </p:spPr>
        <p:txBody>
          <a:bodyPr lIns="91238" tIns="45619" rIns="91238" bIns="45619">
            <a:spAutoFit/>
          </a:bodyPr>
          <a:lstStyle>
            <a:lvl1pPr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1pPr>
            <a:lvl2pPr marL="742950" indent="-28575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rgbClr val="000000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/>
              <a:t> </a:t>
            </a:r>
          </a:p>
        </p:txBody>
      </p:sp>
      <p:pic>
        <p:nvPicPr>
          <p:cNvPr id="1032" name="Picture 12" descr="mmmmmmmm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7" y="6105544"/>
            <a:ext cx="827087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5" descr="Line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6237291"/>
            <a:ext cx="7862888" cy="6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940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</p:sldLayoutIdLst>
  <p:transition/>
  <p:hf hdr="0" ftr="0" dt="0"/>
  <p:txStyles>
    <p:titleStyle>
      <a:lvl1pPr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5pPr>
      <a:lvl6pPr marL="456188"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6pPr>
      <a:lvl7pPr marL="912370"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7pPr>
      <a:lvl8pPr marL="1368557"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8pPr>
      <a:lvl9pPr marL="1824741" algn="ctr" defTabSz="760309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9pPr>
    </p:titleStyle>
    <p:bodyStyle>
      <a:lvl1pPr marL="342139" indent="-342139" algn="l" defTabSz="760309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1299" indent="-285114" algn="l" defTabSz="760309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0463" indent="-228098" algn="l" defTabSz="760309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596650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ＭＳ Ｐゴシック" charset="0"/>
        </a:defRPr>
      </a:lvl4pPr>
      <a:lvl5pPr marL="2052833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ＭＳ Ｐゴシック" charset="0"/>
        </a:defRPr>
      </a:lvl5pPr>
      <a:lvl6pPr marL="2509020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6pPr>
      <a:lvl7pPr marL="2965206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7pPr>
      <a:lvl8pPr marL="3421391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8pPr>
      <a:lvl9pPr marL="3877573" indent="-228098" algn="l" defTabSz="760309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8594" name="Picture 2" descr="Presentation_Template_Innerpage_new"/>
          <p:cNvPicPr>
            <a:picLocks noChangeAspect="1" noChangeArrowheads="1"/>
          </p:cNvPicPr>
          <p:nvPr/>
        </p:nvPicPr>
        <p:blipFill>
          <a:blip r:embed="rId10" cstate="print"/>
          <a:srcRect t="45416"/>
          <a:stretch>
            <a:fillRect/>
          </a:stretch>
        </p:blipFill>
        <p:spPr bwMode="auto">
          <a:xfrm>
            <a:off x="0" y="3114675"/>
            <a:ext cx="9144000" cy="3743325"/>
          </a:xfrm>
          <a:prstGeom prst="rect">
            <a:avLst/>
          </a:prstGeom>
          <a:noFill/>
        </p:spPr>
      </p:pic>
      <p:sp>
        <p:nvSpPr>
          <p:cNvPr id="8785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42875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8785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079500"/>
            <a:ext cx="8526463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78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2025" y="6564313"/>
            <a:ext cx="4619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48312F0-C64C-41B3-85DE-E0FD688DE493}" type="slidenum">
              <a:rPr lang="en-GB">
                <a:solidFill>
                  <a:srgbClr val="FFFFFF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471479" y="229144"/>
            <a:ext cx="1474059" cy="459051"/>
            <a:chOff x="5130570" y="323655"/>
            <a:chExt cx="3926637" cy="1136650"/>
          </a:xfrm>
        </p:grpSpPr>
        <p:pic>
          <p:nvPicPr>
            <p:cNvPr id="11" name="Picture 12"/>
            <p:cNvPicPr>
              <a:picLocks noChangeArrowheads="1"/>
            </p:cNvPicPr>
            <p:nvPr userDrawn="1"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5130570" y="323655"/>
              <a:ext cx="1263650" cy="1136650"/>
            </a:xfrm>
            <a:prstGeom prst="rect">
              <a:avLst/>
            </a:prstGeom>
            <a:noFill/>
          </p:spPr>
        </p:pic>
        <p:pic>
          <p:nvPicPr>
            <p:cNvPr id="12" name="Picture 11" descr="EURO-WHO.png"/>
            <p:cNvPicPr>
              <a:picLocks noChangeAspect="1"/>
            </p:cNvPicPr>
            <p:nvPr userDrawn="1"/>
          </p:nvPicPr>
          <p:blipFill>
            <a:blip r:embed="rId12" cstate="print"/>
            <a:stretch>
              <a:fillRect/>
            </a:stretch>
          </p:blipFill>
          <p:spPr>
            <a:xfrm>
              <a:off x="6525725" y="380185"/>
              <a:ext cx="2531482" cy="1080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600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marL="269875" indent="-269875" algn="l" rtl="0" fontAlgn="base">
        <a:lnSpc>
          <a:spcPct val="90000"/>
        </a:lnSpc>
        <a:spcBef>
          <a:spcPct val="0"/>
        </a:spcBef>
        <a:spcAft>
          <a:spcPct val="25000"/>
        </a:spcAft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265113" algn="l" rtl="0" fontAlgn="base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</a:defRPr>
      </a:lvl2pPr>
      <a:lvl3pPr marL="1150938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38" tIns="45619" rIns="91238" bIns="4561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25"/>
            <a:ext cx="8229600" cy="4525963"/>
          </a:xfrm>
          <a:prstGeom prst="rect">
            <a:avLst/>
          </a:prstGeom>
        </p:spPr>
        <p:txBody>
          <a:bodyPr vert="horz" lIns="91238" tIns="45619" rIns="91238" bIns="456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5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5"/>
            <a:ext cx="2895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7" name="Picture 3" descr="E:\Work\1___CPH_HIV\HiE\1. OptTEST start\text for optest\Logo\Optest full_cropped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37312"/>
            <a:ext cx="1261876" cy="50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07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p:hf hdr="0" ftr="0" dt="0"/>
  <p:txStyles>
    <p:titleStyle>
      <a:lvl1pPr algn="ctr" defTabSz="91237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39" indent="-342139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46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65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83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02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206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1391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757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8001000" cy="1066800"/>
          </a:xfrm>
          <a:prstGeom prst="rect">
            <a:avLst/>
          </a:prstGeom>
          <a:solidFill>
            <a:srgbClr val="950062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2"/>
            <a:ext cx="80010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357313"/>
            <a:ext cx="8229600" cy="46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9" name="Picture 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9" y="228631"/>
            <a:ext cx="1116012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8" descr="mfshlogo+"/>
          <p:cNvPicPr preferRelativeResize="0"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67400"/>
            <a:ext cx="1079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" y="6524656"/>
            <a:ext cx="5397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38" tIns="45619" rIns="91238" bIns="45619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CC7189-4D07-4BDB-9860-E959BCC86FD9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2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  <p:sldLayoutId id="2147484124" r:id="rId13"/>
    <p:sldLayoutId id="2147484125" r:id="rId14"/>
    <p:sldLayoutId id="2147484126" r:id="rId15"/>
    <p:sldLayoutId id="2147484127" r:id="rId1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-128"/>
        </a:defRPr>
      </a:lvl5pPr>
      <a:lvl6pPr marL="456188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6pPr>
      <a:lvl7pPr marL="91237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7pPr>
      <a:lvl8pPr marL="1368557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8pPr>
      <a:lvl9pPr marL="1824741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9pPr>
    </p:titleStyle>
    <p:bodyStyle>
      <a:lvl1pPr marL="342139" indent="-342139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0463" indent="-22809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96650" indent="-228098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2833" indent="-22809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09020" indent="-22809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65206" indent="-22809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1391" indent="-22809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77573" indent="-22809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38" tIns="45619" rIns="91238" bIns="4561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9"/>
            <a:ext cx="8229600" cy="4525963"/>
          </a:xfrm>
          <a:prstGeom prst="rect">
            <a:avLst/>
          </a:prstGeom>
        </p:spPr>
        <p:txBody>
          <a:bodyPr vert="horz" lIns="91238" tIns="45619" rIns="91238" bIns="456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DE76A-08D5-4B62-93C9-8FE86DEDB30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22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  <p:sldLayoutId id="2147484140" r:id="rId12"/>
  </p:sldLayoutIdLst>
  <p:hf hdr="0" ftr="0" dt="0"/>
  <p:txStyles>
    <p:titleStyle>
      <a:lvl1pPr algn="ctr" defTabSz="91237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39" indent="-342139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46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65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83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02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206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1391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757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38" tIns="45619" rIns="91238" bIns="4561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9"/>
            <a:ext cx="8229600" cy="4525963"/>
          </a:xfrm>
          <a:prstGeom prst="rect">
            <a:avLst/>
          </a:prstGeom>
        </p:spPr>
        <p:txBody>
          <a:bodyPr vert="horz" lIns="91238" tIns="45619" rIns="91238" bIns="456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AFD50-15C9-46B9-AC6C-FEF5FE0A2E4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2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</p:sldLayoutIdLst>
  <p:hf hdr="0" ftr="0" dt="0"/>
  <p:txStyles>
    <p:titleStyle>
      <a:lvl1pPr algn="ctr" defTabSz="91237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39" indent="-342139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46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65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83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02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206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1391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757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38" tIns="45619" rIns="91238" bIns="4561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9"/>
            <a:ext cx="8229600" cy="4525963"/>
          </a:xfrm>
          <a:prstGeom prst="rect">
            <a:avLst/>
          </a:prstGeom>
        </p:spPr>
        <p:txBody>
          <a:bodyPr vert="horz" lIns="91238" tIns="45619" rIns="91238" bIns="456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46367-4657-4931-B2C1-83598E8784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4DA51-F52D-4E31-ABCD-B9D7F345912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27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</p:sldLayoutIdLst>
  <p:hf hdr="0" ftr="0" dt="0"/>
  <p:txStyles>
    <p:titleStyle>
      <a:lvl1pPr algn="ctr" defTabSz="91237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39" indent="-342139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46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65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83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02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206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1391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757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38" tIns="45619" rIns="91238" bIns="4561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9"/>
            <a:ext cx="8229600" cy="4525963"/>
          </a:xfrm>
          <a:prstGeom prst="rect">
            <a:avLst/>
          </a:prstGeom>
        </p:spPr>
        <p:txBody>
          <a:bodyPr vert="horz" lIns="91238" tIns="45619" rIns="91238" bIns="456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D183-7B13-4E01-8725-441712131FB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19/06/2017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238" tIns="45619" rIns="91238" bIns="456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9B0A-521A-4ACF-8477-EA778679718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03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  <p:sldLayoutId id="2147484201" r:id="rId12"/>
    <p:sldLayoutId id="2147484202" r:id="rId13"/>
    <p:sldLayoutId id="2147484203" r:id="rId14"/>
  </p:sldLayoutIdLst>
  <p:hf hdr="0" ftr="0" dt="0"/>
  <p:txStyles>
    <p:titleStyle>
      <a:lvl1pPr algn="ctr" defTabSz="91237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39" indent="-342139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9" indent="-285114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46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65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83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020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206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1391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7573" indent="-228098" algn="l" defTabSz="91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8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370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5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74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27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11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298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481" algn="l" defTabSz="912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WYKONYWANIE TESTÓW W KIERUNKU HIV Z UWZGLĘDNIENIEM SCHORZEŃ WSKAŹNIKOWYCH: ZESTAW SLAJDÓW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038" y="908872"/>
            <a:ext cx="7941568" cy="1223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b="1" dirty="0"/>
              <a:t>Czym jest ten zestaw slajdów?</a:t>
            </a:r>
            <a:endParaRPr lang="pl-PL" sz="1400" dirty="0"/>
          </a:p>
          <a:p>
            <a:pPr marL="0" indent="0">
              <a:buNone/>
            </a:pPr>
            <a:r>
              <a:rPr lang="pl-PL" sz="1400" dirty="0" smtClean="0"/>
              <a:t>Zestaw </a:t>
            </a:r>
            <a:r>
              <a:rPr lang="pl-PL" sz="1400" dirty="0"/>
              <a:t>zawiera slajdy, które zostały wybrane w celu wspierania inicjatyw dotyczących wykonywania testów w kierunku HIV, przede wszystkim w oparciu o schorzenia wskaźnikowe.  Materiał zapewnia dostęp </a:t>
            </a:r>
            <a:r>
              <a:rPr lang="pl-PL" sz="1400" dirty="0" smtClean="0"/>
              <a:t>do </a:t>
            </a:r>
            <a:r>
              <a:rPr lang="pl-PL" sz="1400" dirty="0"/>
              <a:t>odpowiednich slajdów, umożliwiających przeprowadzenie różnych prezentacji na następujące tematy: </a:t>
            </a:r>
          </a:p>
          <a:p>
            <a:pPr marL="0" indent="0">
              <a:buNone/>
            </a:pPr>
            <a:r>
              <a:rPr lang="pl-PL" sz="1200" dirty="0"/>
              <a:t> </a:t>
            </a:r>
            <a:endParaRPr lang="pl-PL" sz="1200" i="1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960437853"/>
              </p:ext>
            </p:extLst>
          </p:nvPr>
        </p:nvGraphicFramePr>
        <p:xfrm>
          <a:off x="533570" y="1556792"/>
          <a:ext cx="7854854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7038" y="4365104"/>
            <a:ext cx="75924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/>
              <a:t>Kiedy należy korzystać z tego zestawu slajdów?</a:t>
            </a:r>
            <a:endParaRPr lang="pl-PL" sz="1400" dirty="0"/>
          </a:p>
          <a:p>
            <a:r>
              <a:rPr lang="pl-PL" sz="1400" dirty="0"/>
              <a:t>Slajdy mogą być wykorzystywane podczas prezentacji dotyczących badań w kierunku HIV dla wielu różnych odbiorców. Odnoszą się one w szczególności do kwestii wprowadzenia testów w kierunku HIV z uwzględnieniem schorzeń wskaźnikowych. </a:t>
            </a:r>
            <a:r>
              <a:rPr lang="pl-PL" sz="1400" b="1" dirty="0"/>
              <a:t> </a:t>
            </a:r>
            <a:endParaRPr lang="pl-PL" sz="1400" dirty="0"/>
          </a:p>
          <a:p>
            <a:endParaRPr lang="pl-PL" sz="1400" b="1" dirty="0"/>
          </a:p>
          <a:p>
            <a:endParaRPr lang="pl-PL" dirty="0"/>
          </a:p>
        </p:txBody>
      </p:sp>
      <p:sp>
        <p:nvSpPr>
          <p:cNvPr id="8" name="TextBox 7"/>
          <p:cNvSpPr txBox="1"/>
          <p:nvPr/>
        </p:nvSpPr>
        <p:spPr>
          <a:xfrm>
            <a:off x="497038" y="5365377"/>
            <a:ext cx="77364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/>
              <a:t>Dla kogo przeznaczony jest ten zestaw slajdów?</a:t>
            </a:r>
            <a:endParaRPr lang="pl-PL" sz="1400" dirty="0"/>
          </a:p>
          <a:p>
            <a:r>
              <a:rPr lang="pl-PL" sz="1400" dirty="0"/>
              <a:t>Dla osób, które chcą poinformować decydentów o konieczności wykonywania badań w kierunku HIV.</a:t>
            </a:r>
          </a:p>
          <a:p>
            <a:r>
              <a:rPr lang="pl-PL" sz="1400" dirty="0"/>
              <a:t>Dla lekarzy zajmujących się leczeniem HIV i specjalistów z innych dziedzin leczących schorzenia wskaźnikowe.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11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 13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3680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WYKONYWANIE TESTÓW W KIERUNKU HIV Z UWZGLĘDNIENIEM SCHORZEŃ WSKAŹNIKOWYCH: ZESTAW SLAJDÓW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80920" cy="4968552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pl-PL" dirty="0"/>
              <a:t>Konieczne może być dostosowanie treści prezentacji do poszczególnych grup odbiorców. Można stworzyć prezentację, wybierając </a:t>
            </a:r>
            <a:r>
              <a:rPr lang="pl-PL" dirty="0" smtClean="0"/>
              <a:t>odpowiednie </a:t>
            </a:r>
            <a:r>
              <a:rPr lang="pl-PL" dirty="0"/>
              <a:t>slajdy z tego obszernego zestawu.  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endParaRPr lang="pl-PL" dirty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pl-PL" dirty="0"/>
              <a:t>Zidentyfikowano podstawowy zestaw 26 slajdów, które omawiają najistotniejsze kwestie (numery slajdów podano poniżej).  Aby obejrzeć prezentację obejmującą tylko ten podstawowy zestaw, należy wybrać opcję „Pokaz slajdów” na pasku zadań. 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endParaRPr lang="pl-PL" dirty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endParaRPr lang="pl-PL" dirty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endParaRPr lang="pl-PL" dirty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endParaRPr lang="da-DK" dirty="0" smtClean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endParaRPr lang="da-DK" dirty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endParaRPr lang="da-DK" dirty="0" smtClean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pl-PL" dirty="0" smtClean="0"/>
              <a:t>Przygotowano </a:t>
            </a:r>
            <a:r>
              <a:rPr lang="pl-PL" dirty="0"/>
              <a:t>również przykładowe „menu”, które mogą zostać dostosowane do potrzeb konkretnej grupy odbiorców. W wypadku krajów, dla których dane nie zostały zgłoszone lub są niedostępne, można wykorzystać dane z poziomu europejskiego lub dane dla kraju o podobnym profilu epidemii HIV i usług opieki zdrowotnej. 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endParaRPr lang="pl-PL" dirty="0"/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pl-PL" dirty="0"/>
              <a:t>Sugerowane slajdy dla poszczególnych grup odbiorców: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pl-PL" dirty="0"/>
              <a:t>Menu 1</a:t>
            </a:r>
            <a:r>
              <a:rPr lang="en-US" dirty="0"/>
              <a:t>	</a:t>
            </a:r>
            <a:r>
              <a:rPr lang="pl-PL" dirty="0"/>
              <a:t>Decydenci wyższego szczebla z sektora opieki zdrowotnej oraz członkowie </a:t>
            </a:r>
            <a:r>
              <a:rPr lang="pl-PL" dirty="0" smtClean="0"/>
              <a:t>wskazanych </a:t>
            </a:r>
            <a:r>
              <a:rPr lang="pl-PL" dirty="0"/>
              <a:t>komisji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pl-PL" dirty="0"/>
              <a:t>Menu 2</a:t>
            </a:r>
            <a:r>
              <a:rPr lang="en-US" dirty="0"/>
              <a:t>	</a:t>
            </a:r>
            <a:r>
              <a:rPr lang="pl-PL" dirty="0"/>
              <a:t>Lekarze zajmujący się leczeniem jednego ze schorzeń wskaźnikowych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pl-PL" dirty="0"/>
              <a:t>Menu 3</a:t>
            </a:r>
            <a:r>
              <a:rPr lang="en-US" dirty="0"/>
              <a:t>	</a:t>
            </a:r>
            <a:r>
              <a:rPr lang="pl-PL" dirty="0"/>
              <a:t>Pracownicy </a:t>
            </a:r>
            <a:r>
              <a:rPr lang="pl-PL" dirty="0" smtClean="0"/>
              <a:t>ochrony </a:t>
            </a:r>
            <a:r>
              <a:rPr lang="pl-PL" dirty="0"/>
              <a:t>zdrowia leczący schorzenie wskaźnikowe i zalecający badania w kierunku HIV </a:t>
            </a:r>
          </a:p>
          <a:p>
            <a:pPr marL="0" indent="0">
              <a:lnSpc>
                <a:spcPct val="110000"/>
              </a:lnSpc>
              <a:spcBef>
                <a:spcPts val="408"/>
              </a:spcBef>
              <a:buNone/>
            </a:pPr>
            <a:r>
              <a:rPr lang="pl-PL" dirty="0"/>
              <a:t>Menu 4</a:t>
            </a:r>
            <a:r>
              <a:rPr lang="en-US" dirty="0"/>
              <a:t>	</a:t>
            </a:r>
            <a:r>
              <a:rPr lang="pl-PL" dirty="0"/>
              <a:t>Osoby niebędące pracownikami </a:t>
            </a:r>
            <a:r>
              <a:rPr lang="pl-PL" dirty="0" smtClean="0"/>
              <a:t>ochrony </a:t>
            </a:r>
            <a:r>
              <a:rPr lang="pl-PL" dirty="0"/>
              <a:t>zdrowia </a:t>
            </a:r>
          </a:p>
          <a:p>
            <a:pPr marL="0" indent="0">
              <a:buNone/>
            </a:pPr>
            <a:endParaRPr lang="pl-PL" sz="1800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367182"/>
              </p:ext>
            </p:extLst>
          </p:nvPr>
        </p:nvGraphicFramePr>
        <p:xfrm>
          <a:off x="590933" y="2420888"/>
          <a:ext cx="8064911" cy="547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4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424469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1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3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5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16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21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22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23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25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28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36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37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39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42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43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44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46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48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61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62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63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66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68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70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73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74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77</a:t>
                      </a:r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7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Straight Connector 7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6203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anchor="t">
            <a:noAutofit/>
          </a:bodyPr>
          <a:lstStyle/>
          <a:p>
            <a:pPr algn="l"/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WYKONYWANIE TESTÓW W KIERUNKU HIV Z UWZGLĘDNIENIEM SCHORZEŃ WSKAŹNIKOWYCH: ZESTAW SLAJDÓW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42493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r>
              <a:rPr lang="pl-PL" sz="1400" u="sng" dirty="0"/>
              <a:t>Menu 1</a:t>
            </a:r>
            <a:r>
              <a:rPr lang="pl-PL" sz="1400" dirty="0"/>
              <a:t>: Dla decydentów wyższego szczebla z sektora opieki zdrowotnej oraz członków </a:t>
            </a:r>
            <a:r>
              <a:rPr lang="pl-PL" sz="1400" dirty="0" smtClean="0"/>
              <a:t>wskazanych </a:t>
            </a:r>
            <a:r>
              <a:rPr lang="pl-PL" sz="1400" dirty="0"/>
              <a:t>komisji:</a:t>
            </a:r>
          </a:p>
          <a:p>
            <a:pPr marL="0" indent="0">
              <a:buNone/>
            </a:pPr>
            <a:r>
              <a:rPr lang="pl-PL" sz="1400" dirty="0"/>
              <a:t>Celem jest przekonanie odbiorców do </a:t>
            </a:r>
            <a:r>
              <a:rPr lang="pl-PL" sz="1400" dirty="0" smtClean="0"/>
              <a:t>wykonywania/zlecania </a:t>
            </a:r>
            <a:r>
              <a:rPr lang="pl-PL" sz="1400" dirty="0"/>
              <a:t>testów w kierunku HIV z uwzględnieniem schorzeń wskaźnikowych. Należy wyjaśnić, dlaczego istnieje potrzeba wykonywania większej liczby testów oraz przedstawić potencjalne korzyści dla zdrowia </a:t>
            </a:r>
            <a:r>
              <a:rPr lang="pl-PL" sz="1400" dirty="0" smtClean="0"/>
              <a:t>publicznego  </a:t>
            </a:r>
            <a:r>
              <a:rPr lang="pl-PL" sz="1400" dirty="0"/>
              <a:t>oraz organizacji, na rzecz której pracują, by uzyskać wsparcie i/lub fundusze na badania w kierunku HIV.  </a:t>
            </a:r>
          </a:p>
          <a:p>
            <a:pPr marL="0" indent="0">
              <a:buNone/>
            </a:pPr>
            <a:endParaRPr lang="pl-PL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rgbClr val="00B050"/>
              </a:solidFill>
            </a:endParaRPr>
          </a:p>
          <a:p>
            <a:pPr marL="271463" indent="-271463">
              <a:buNone/>
            </a:pPr>
            <a:endParaRPr lang="pl-PL" sz="1400" u="sng" dirty="0"/>
          </a:p>
          <a:p>
            <a:pPr marL="271463" indent="-271463">
              <a:buNone/>
            </a:pPr>
            <a:endParaRPr lang="pl-PL" sz="1400" u="sng" dirty="0"/>
          </a:p>
          <a:p>
            <a:pPr marL="271463" indent="-271463">
              <a:buNone/>
            </a:pPr>
            <a:endParaRPr lang="pl-PL" sz="1400" u="sng" dirty="0"/>
          </a:p>
          <a:p>
            <a:pPr marL="271463" indent="-271463">
              <a:buNone/>
            </a:pPr>
            <a:r>
              <a:rPr lang="pl-PL" sz="1400" u="sng" dirty="0"/>
              <a:t>Menu 2</a:t>
            </a:r>
            <a:r>
              <a:rPr lang="pl-PL" sz="1400" dirty="0"/>
              <a:t>: Dla lekarzy zajmujących się leczeniem jednego ze schorzeń wskaźnikowych: </a:t>
            </a:r>
          </a:p>
          <a:p>
            <a:pPr marL="0" indent="0">
              <a:buNone/>
            </a:pPr>
            <a:r>
              <a:rPr lang="pl-PL" sz="1400" dirty="0"/>
              <a:t>Celem jest wykazanie lekarzom konieczności wykonywania testów w kierunku HIV z uwzględnieniem schorzeń wskaźnikowych zarówno w sposób ogólny, jak i poprzez odniesienie do konkretnego schorzenia wskaźnikowego, którego leczeniem się zajmują. Prezentacja może być elementem rutynowego zebrania pracowników kliniki/oddziału. </a:t>
            </a:r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endParaRPr lang="pl-PL" sz="1400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595061"/>
              </p:ext>
            </p:extLst>
          </p:nvPr>
        </p:nvGraphicFramePr>
        <p:xfrm>
          <a:off x="467556" y="2492896"/>
          <a:ext cx="8208900" cy="1152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4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410445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11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12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13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14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16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17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23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+mn-lt"/>
                        </a:rPr>
                        <a:t>24</a:t>
                      </a:r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+mn-lt"/>
                        </a:rPr>
                        <a:t>25</a:t>
                      </a:r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26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46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52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53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67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+mn-lt"/>
                        </a:rPr>
                        <a:t>68</a:t>
                      </a:r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73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74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77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8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154277"/>
              </p:ext>
            </p:extLst>
          </p:nvPr>
        </p:nvGraphicFramePr>
        <p:xfrm>
          <a:off x="518944" y="4941168"/>
          <a:ext cx="8136891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29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41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42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43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49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58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63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64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65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66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67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69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71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+mn-lt"/>
                          <a:ea typeface="Arial"/>
                          <a:cs typeface="Arial"/>
                        </a:rPr>
                        <a:t>76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ea typeface="Arial"/>
                          <a:cs typeface="Arial"/>
                        </a:rPr>
                        <a:t>77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473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anchor="t">
            <a:noAutofit/>
          </a:bodyPr>
          <a:lstStyle/>
          <a:p>
            <a:pPr algn="l"/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WYKONYWANIE TESTÓW W KIERUNKU HIV Z UWZGLĘDNIENIEM SCHORZEŃ WSKAŹNIKOWYCH: ZESTAW SLAJDÓW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42493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r>
              <a:rPr lang="pl-PL" sz="1400" u="sng" dirty="0"/>
              <a:t>Menu 3</a:t>
            </a:r>
            <a:r>
              <a:rPr lang="pl-PL" sz="1400" dirty="0"/>
              <a:t>: Pracownicy </a:t>
            </a:r>
            <a:r>
              <a:rPr lang="pl-PL" sz="1400" dirty="0" smtClean="0"/>
              <a:t>ochrony </a:t>
            </a:r>
            <a:r>
              <a:rPr lang="pl-PL" sz="1400" dirty="0"/>
              <a:t>zdrowia zajmujący się opieką nad osobami ze schorzeniem wskaźnikowym, którzy będą zalecać wykonanie testów w kierunku HIV:</a:t>
            </a:r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endParaRPr lang="pl-PL" sz="1400" u="sng" dirty="0"/>
          </a:p>
          <a:p>
            <a:pPr marL="0" indent="0">
              <a:buNone/>
            </a:pPr>
            <a:r>
              <a:rPr lang="pl-PL" sz="1400" u="sng" dirty="0"/>
              <a:t>Menu 4</a:t>
            </a:r>
            <a:r>
              <a:rPr lang="pl-PL" sz="1400" dirty="0"/>
              <a:t>: Osoby niebędące pracownikami </a:t>
            </a:r>
            <a:r>
              <a:rPr lang="pl-PL" sz="1400" dirty="0" smtClean="0"/>
              <a:t>ochrony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/>
              <a:t>zdrowia zaangażowane w wykonywanie testów w kierunku HIV, kampanie uświadamiające oraz edukację pacjentów i ogółu społeczeństwa.  Zestaw slajdów sugerowany przez recenzenta Europejskiej Grupy ds. Leczenia AIDS (European AIDS Treatment Group, EATG): </a:t>
            </a:r>
            <a:endParaRPr lang="pl-PL" sz="14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954466"/>
              </p:ext>
            </p:extLst>
          </p:nvPr>
        </p:nvGraphicFramePr>
        <p:xfrm>
          <a:off x="487372" y="4711040"/>
          <a:ext cx="8239901" cy="5901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6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433679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</a:tblGrid>
              <a:tr h="310699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1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3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5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16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21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22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23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25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28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36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37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39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42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43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44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46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48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61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62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946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63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66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68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70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73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74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 smtClean="0"/>
                        <a:t>77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8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228921"/>
              </p:ext>
            </p:extLst>
          </p:nvPr>
        </p:nvGraphicFramePr>
        <p:xfrm>
          <a:off x="539556" y="2060848"/>
          <a:ext cx="8136891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387471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19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24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28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39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42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43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46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48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51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52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54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55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56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58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61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69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70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73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74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76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77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94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WYKONYWANIE TESTÓW W KIERUNKU HIV Z UWZGLĘDNIENIEM </a:t>
            </a:r>
            <a:r>
              <a:rPr lang="pl-PL" sz="2400" dirty="0">
                <a:solidFill>
                  <a:schemeClr val="bg1">
                    <a:lumMod val="50000"/>
                  </a:schemeClr>
                </a:solidFill>
              </a:rPr>
              <a:t>SCHORZEŃ WSKAŹNIKOWYCH: ZESTAW SLAJDÓW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280920" cy="51845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GB" sz="1800" u="sng" dirty="0"/>
          </a:p>
          <a:p>
            <a:pPr marL="0" indent="0">
              <a:buNone/>
            </a:pPr>
            <a:r>
              <a:rPr lang="pl-PL" sz="1800" u="sng" dirty="0"/>
              <a:t>W jaki sposób należy korzystać z tego zestawu slajdów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Po pobraniu prezentacji należy przejrzeć wszystkie slajdy. Jeżeli odbiorcy należą do jednej z grup przewidzianych w dostępnych menu, można wykorzystać odpowiednią listę z poprzedniej strony. Listy obejmują slajdy, które mogą być </a:t>
            </a:r>
            <a:r>
              <a:rPr lang="pl-PL" sz="1800" dirty="0" smtClean="0"/>
              <a:t>odpowiednie</a:t>
            </a:r>
            <a:r>
              <a:rPr lang="pl-PL" sz="1800" dirty="0" smtClean="0">
                <a:solidFill>
                  <a:srgbClr val="FF0000"/>
                </a:solidFill>
              </a:rPr>
              <a:t> </a:t>
            </a:r>
            <a:r>
              <a:rPr lang="pl-PL" sz="1800" dirty="0"/>
              <a:t>dla danej prezentacji.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sz="1800" dirty="0"/>
              <a:t>Uruchomienie „pokazu slajdów” spowoduje wyświetlenie tylko podstawowego zestawu slajdów. Można utworzyć własną prezentację, usuwając lub „ukrywając” (za pomocą przycisku „Ukryj slajd” w zakładce „Pokaz slajdów”) te slajdy, których nie chce się w niej zamieszczać. Można też dodać dowolne dodatkowe slajdy wybrane według indywidualnych potrzeb.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Należy przeczytać notatki dla każdego ze slajdów, który ma zostać wykorzystany (należy wybrać „Strona notatek” w menu „Widok”). Dla niektórych slajdów zasugerowano gotowy komentarz, który można wykorzystać </a:t>
            </a:r>
            <a:r>
              <a:rPr lang="pl-PL" sz="1800" dirty="0" smtClean="0"/>
              <a:t> w</a:t>
            </a:r>
            <a:r>
              <a:rPr lang="pl-PL" sz="1800" dirty="0" smtClean="0">
                <a:solidFill>
                  <a:srgbClr val="FF0000"/>
                </a:solidFill>
              </a:rPr>
              <a:t> </a:t>
            </a:r>
            <a:r>
              <a:rPr lang="pl-PL" sz="1800" dirty="0"/>
              <a:t>postaci niezmienionej lub dostosować do własnych potrzeb.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u="sng" dirty="0"/>
              <a:t>Po skorzystaniu z zestawu slajdów</a:t>
            </a:r>
          </a:p>
          <a:p>
            <a:pPr marL="0" indent="0">
              <a:buNone/>
            </a:pPr>
            <a:r>
              <a:rPr lang="pl-PL" sz="1800" dirty="0"/>
              <a:t>Będziemy wdzięczni za opinie, ponieważ pomogą nam one udoskonalić zestaw slajdów. Prosimy kliknąć w opcję opinii i oceny obok zestawu slajdów na stronie internetowej i wypełnić krótki kwestionariusz.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5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" name="Straight Connector 6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91998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l"/>
            <a:r>
              <a:rPr lang="en-GB" sz="2700" dirty="0">
                <a:latin typeface="Corbel" panose="020B0503020204020204" pitchFamily="34" charset="0"/>
              </a:rPr>
              <a:t/>
            </a:r>
            <a:br>
              <a:rPr lang="en-GB" sz="2700" dirty="0">
                <a:latin typeface="Corbel" panose="020B0503020204020204" pitchFamily="34" charset="0"/>
              </a:rPr>
            </a:br>
            <a:endParaRPr lang="en-GB" dirty="0">
              <a:latin typeface="Corbel" panose="020B0503020204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113415"/>
              </p:ext>
            </p:extLst>
          </p:nvPr>
        </p:nvGraphicFramePr>
        <p:xfrm>
          <a:off x="539552" y="1390093"/>
          <a:ext cx="777686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539552" y="188640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</a:rPr>
              <a:t>Slajdy zostały podzielone na wymienione poniżej części z podaniem danych z poziomu europejskiego oraz dodatkowych danych krajowych, jeżeli są dostępne. Zestaw podstawowy obejmuje tylko części 1, 2, 3 i 6: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79512" y="6381328"/>
            <a:ext cx="8888434" cy="372932"/>
            <a:chOff x="179512" y="6381328"/>
            <a:chExt cx="8888434" cy="372932"/>
          </a:xfrm>
        </p:grpSpPr>
        <p:pic>
          <p:nvPicPr>
            <p:cNvPr id="8" name="Picture 3" descr="E:\Work\1___CPH_HIV\HiE\1. OptTEST start\text for optest\Logo\Optest full_cropped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4860" y="6381328"/>
              <a:ext cx="963086" cy="372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>
              <a:off x="179512" y="6633596"/>
              <a:ext cx="849694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79512" y="6685436"/>
              <a:ext cx="7992888" cy="0"/>
            </a:xfrm>
            <a:prstGeom prst="line">
              <a:avLst/>
            </a:prstGeom>
            <a:ln w="38100">
              <a:solidFill>
                <a:srgbClr val="617A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8655844" y="6584156"/>
              <a:ext cx="142875" cy="49440"/>
            </a:xfrm>
            <a:custGeom>
              <a:avLst/>
              <a:gdLst>
                <a:gd name="connsiteX0" fmla="*/ 142875 w 142875"/>
                <a:gd name="connsiteY0" fmla="*/ 0 h 52388"/>
                <a:gd name="connsiteX1" fmla="*/ 85725 w 142875"/>
                <a:gd name="connsiteY1" fmla="*/ 42863 h 52388"/>
                <a:gd name="connsiteX2" fmla="*/ 0 w 142875"/>
                <a:gd name="connsiteY2" fmla="*/ 52388 h 52388"/>
                <a:gd name="connsiteX3" fmla="*/ 0 w 142875"/>
                <a:gd name="connsiteY3" fmla="*/ 52388 h 5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52388">
                  <a:moveTo>
                    <a:pt x="142875" y="0"/>
                  </a:moveTo>
                  <a:cubicBezTo>
                    <a:pt x="126206" y="17066"/>
                    <a:pt x="109537" y="34132"/>
                    <a:pt x="85725" y="42863"/>
                  </a:cubicBezTo>
                  <a:cubicBezTo>
                    <a:pt x="61913" y="51594"/>
                    <a:pt x="0" y="52388"/>
                    <a:pt x="0" y="52388"/>
                  </a:cubicBezTo>
                  <a:lnTo>
                    <a:pt x="0" y="52388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06698954"/>
      </p:ext>
    </p:extLst>
  </p:cSld>
  <p:clrMapOvr>
    <a:masterClrMapping/>
  </p:clrMapOvr>
</p:sld>
</file>

<file path=ppt/theme/theme1.xml><?xml version="1.0" encoding="utf-8"?>
<a:theme xmlns:a="http://schemas.openxmlformats.org/drawingml/2006/main" name="7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CfI Review - HIV &amp; STI Dept Nov 2005">
  <a:themeElements>
    <a:clrScheme name="CfI Review - HIV &amp; STI Dept Nov 200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fI Review - HIV &amp; STI Dept Nov 20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sng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sng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CfI Review - HIV &amp; STI Dept Nov 200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I Review - HIV &amp; STI Dept Nov 200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8">
        <a:dk1>
          <a:srgbClr val="FFFFFF"/>
        </a:dk1>
        <a:lt1>
          <a:srgbClr val="FFFFFF"/>
        </a:lt1>
        <a:dk2>
          <a:srgbClr val="FFFFFF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_ECDC_PowerPoint_Template_2009_rev_1_4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PowerPoint_Template_2009_rev_1_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fI Review - HIV &amp; STI Dept Nov 2005">
  <a:themeElements>
    <a:clrScheme name="CfI Review - HIV &amp; STI Dept Nov 200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fI Review - HIV &amp; STI Dept Nov 20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sng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sng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CfI Review - HIV &amp; STI Dept Nov 200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fI Review - HIV &amp; STI Dept Nov 200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fI Review - HIV &amp; STI Dept Nov 2005 8">
        <a:dk1>
          <a:srgbClr val="FFFFFF"/>
        </a:dk1>
        <a:lt1>
          <a:srgbClr val="FFFFFF"/>
        </a:lt1>
        <a:dk2>
          <a:srgbClr val="FFFFFF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CDC_PowerPoint_Template_2009_rev_1_4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PowerPoint_Template_2009_rev_1_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3204</TotalTime>
  <Words>1112</Words>
  <Application>Microsoft Office PowerPoint</Application>
  <PresentationFormat>On-screen Show (4:3)</PresentationFormat>
  <Paragraphs>337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7_Custom Design</vt:lpstr>
      <vt:lpstr>CfI Review - HIV &amp; STI Dept Nov 2005</vt:lpstr>
      <vt:lpstr>ECDC_PowerPoint_Template_2009_rev_1_4</vt:lpstr>
      <vt:lpstr>Theme2</vt:lpstr>
      <vt:lpstr>8_Custom Design</vt:lpstr>
      <vt:lpstr>3_Office Theme</vt:lpstr>
      <vt:lpstr>10_Office Theme</vt:lpstr>
      <vt:lpstr>12_Office Theme</vt:lpstr>
      <vt:lpstr>18_Office Theme</vt:lpstr>
      <vt:lpstr>1_CfI Review - HIV &amp; STI Dept Nov 2005</vt:lpstr>
      <vt:lpstr>2_Default Design</vt:lpstr>
      <vt:lpstr>1_ECDC_PowerPoint_Template_2009_rev_1_4</vt:lpstr>
      <vt:lpstr>WYKONYWANIE TESTÓW W KIERUNKU HIV Z UWZGLĘDNIENIEM SCHORZEŃ WSKAŹNIKOWYCH: ZESTAW SLAJDÓW</vt:lpstr>
      <vt:lpstr>WYKONYWANIE TESTÓW W KIERUNKU HIV Z UWZGLĘDNIENIEM SCHORZEŃ WSKAŹNIKOWYCH: ZESTAW SLAJDÓW</vt:lpstr>
      <vt:lpstr>WYKONYWANIE TESTÓW W KIERUNKU HIV Z UWZGLĘDNIENIEM SCHORZEŃ WSKAŹNIKOWYCH: ZESTAW SLAJDÓW</vt:lpstr>
      <vt:lpstr>WYKONYWANIE TESTÓW W KIERUNKU HIV Z UWZGLĘDNIENIEM SCHORZEŃ WSKAŹNIKOWYCH: ZESTAW SLAJDÓW</vt:lpstr>
      <vt:lpstr>WYKONYWANIE TESTÓW W KIERUNKU HIV Z UWZGLĘDNIENIEM SCHORZEŃ WSKAŹNIKOWYCH: ZESTAW SLAJDÓW</vt:lpstr>
      <vt:lpstr> </vt:lpstr>
    </vt:vector>
  </TitlesOfParts>
  <Company>Chelsea and Westminster Healthcare NHS Fdn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Rae, Caroline</dc:creator>
  <cp:lastModifiedBy>Lauren Combs</cp:lastModifiedBy>
  <cp:revision>920</cp:revision>
  <cp:lastPrinted>2016-01-18T14:43:28Z</cp:lastPrinted>
  <dcterms:created xsi:type="dcterms:W3CDTF">2015-10-06T09:45:17Z</dcterms:created>
  <dcterms:modified xsi:type="dcterms:W3CDTF">2017-06-19T09:37:54Z</dcterms:modified>
</cp:coreProperties>
</file>