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4.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4004" r:id="rId2"/>
    <p:sldMasterId id="2147484018" r:id="rId3"/>
    <p:sldMasterId id="2147484071" r:id="rId4"/>
    <p:sldMasterId id="2147484096" r:id="rId5"/>
    <p:sldMasterId id="2147484111" r:id="rId6"/>
    <p:sldMasterId id="2147484128" r:id="rId7"/>
    <p:sldMasterId id="2147484141" r:id="rId8"/>
    <p:sldMasterId id="2147484153" r:id="rId9"/>
    <p:sldMasterId id="2147484165" r:id="rId10"/>
    <p:sldMasterId id="2147484177" r:id="rId11"/>
    <p:sldMasterId id="2147484189" r:id="rId12"/>
    <p:sldMasterId id="2147484204" r:id="rId13"/>
    <p:sldMasterId id="2147484217" r:id="rId14"/>
    <p:sldMasterId id="2147484234" r:id="rId15"/>
    <p:sldMasterId id="2147484247" r:id="rId16"/>
  </p:sldMasterIdLst>
  <p:notesMasterIdLst>
    <p:notesMasterId r:id="rId23"/>
  </p:notesMasterIdLst>
  <p:handoutMasterIdLst>
    <p:handoutMasterId r:id="rId24"/>
  </p:handoutMasterIdLst>
  <p:sldIdLst>
    <p:sldId id="539" r:id="rId17"/>
    <p:sldId id="421" r:id="rId18"/>
    <p:sldId id="537" r:id="rId19"/>
    <p:sldId id="538" r:id="rId20"/>
    <p:sldId id="534" r:id="rId21"/>
    <p:sldId id="504" r:id="rId22"/>
  </p:sldIdLst>
  <p:sldSz cx="9144000" cy="6858000" type="screen4x3"/>
  <p:notesSz cx="6797675" cy="9928225"/>
  <p:defaultText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a Sperle" initials="IS" lastIdx="6" clrIdx="0"/>
  <p:cmAuthor id="1" name="Rae, Caroline" initials="C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99CCFF"/>
    <a:srgbClr val="0C1B2E"/>
    <a:srgbClr val="D1E8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68" autoAdjust="0"/>
    <p:restoredTop sz="80088" autoAdjust="0"/>
  </p:normalViewPr>
  <p:slideViewPr>
    <p:cSldViewPr>
      <p:cViewPr>
        <p:scale>
          <a:sx n="80" d="100"/>
          <a:sy n="80" d="100"/>
        </p:scale>
        <p:origin x="-1542" y="-60"/>
      </p:cViewPr>
      <p:guideLst>
        <p:guide orient="horz" pos="2160"/>
        <p:guide pos="2880"/>
      </p:guideLst>
    </p:cSldViewPr>
  </p:slideViewPr>
  <p:outlineViewPr>
    <p:cViewPr>
      <p:scale>
        <a:sx n="33" d="100"/>
        <a:sy n="33" d="100"/>
      </p:scale>
      <p:origin x="0" y="20130"/>
    </p:cViewPr>
  </p:outlineViewPr>
  <p:notesTextViewPr>
    <p:cViewPr>
      <p:scale>
        <a:sx n="1" d="1"/>
        <a:sy n="1" d="1"/>
      </p:scale>
      <p:origin x="0" y="0"/>
    </p:cViewPr>
  </p:notesTextViewPr>
  <p:sorterViewPr>
    <p:cViewPr>
      <p:scale>
        <a:sx n="70" d="100"/>
        <a:sy n="70" d="100"/>
      </p:scale>
      <p:origin x="0" y="0"/>
    </p:cViewPr>
  </p:sorterViewPr>
  <p:notesViewPr>
    <p:cSldViewPr>
      <p:cViewPr>
        <p:scale>
          <a:sx n="90" d="100"/>
          <a:sy n="90" d="100"/>
        </p:scale>
        <p:origin x="-37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7BD59-F03A-4BCA-9DF8-FE707AE7CE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6B57310-172B-45C5-A21E-9DD2CB23AC98}">
      <dgm:prSet/>
      <dgm:spPr>
        <a:solidFill>
          <a:srgbClr val="E9EDF4"/>
        </a:solidFill>
      </dgm:spPr>
      <dgm:t>
        <a:bodyPr/>
        <a:lstStyle/>
        <a:p>
          <a:pPr rtl="0"/>
          <a:r>
            <a:rPr lang="en-GB" dirty="0" smtClean="0">
              <a:solidFill>
                <a:schemeClr val="tx1"/>
              </a:solidFill>
            </a:rPr>
            <a:t>Current profile of the HIV epidemic across Europe </a:t>
          </a:r>
          <a:endParaRPr lang="en-GB" dirty="0">
            <a:solidFill>
              <a:schemeClr val="tx1"/>
            </a:solidFill>
          </a:endParaRPr>
        </a:p>
      </dgm:t>
    </dgm:pt>
    <dgm:pt modelId="{208920A8-D572-4D3C-A873-3BC761196B91}" type="parTrans" cxnId="{EB33C2C5-0B6E-48E1-A3F8-E80D11A572A9}">
      <dgm:prSet/>
      <dgm:spPr/>
      <dgm:t>
        <a:bodyPr/>
        <a:lstStyle/>
        <a:p>
          <a:endParaRPr lang="en-GB"/>
        </a:p>
      </dgm:t>
    </dgm:pt>
    <dgm:pt modelId="{A3C40278-07D0-44F3-A29B-F4A499C4349E}" type="sibTrans" cxnId="{EB33C2C5-0B6E-48E1-A3F8-E80D11A572A9}">
      <dgm:prSet/>
      <dgm:spPr/>
      <dgm:t>
        <a:bodyPr/>
        <a:lstStyle/>
        <a:p>
          <a:endParaRPr lang="en-GB"/>
        </a:p>
      </dgm:t>
    </dgm:pt>
    <dgm:pt modelId="{260E60F5-6056-4C73-9D1A-09DEFAA6ECF8}">
      <dgm:prSet/>
      <dgm:spPr>
        <a:solidFill>
          <a:srgbClr val="E9EDF4"/>
        </a:solidFill>
      </dgm:spPr>
      <dgm:t>
        <a:bodyPr/>
        <a:lstStyle/>
        <a:p>
          <a:pPr rtl="0"/>
          <a:r>
            <a:rPr lang="en-GB" dirty="0" smtClean="0">
              <a:solidFill>
                <a:schemeClr val="tx1"/>
              </a:solidFill>
            </a:rPr>
            <a:t>Why we should test for HIV – the dual challenges of the levels of undiagnosed HIV and late diagnosis </a:t>
          </a:r>
          <a:endParaRPr lang="en-GB" dirty="0">
            <a:solidFill>
              <a:schemeClr val="tx1"/>
            </a:solidFill>
          </a:endParaRPr>
        </a:p>
      </dgm:t>
    </dgm:pt>
    <dgm:pt modelId="{8700422F-A169-4F50-9430-344907135694}" type="parTrans" cxnId="{B100E162-7B86-4DA4-AB54-38DEE7EB9330}">
      <dgm:prSet/>
      <dgm:spPr/>
      <dgm:t>
        <a:bodyPr/>
        <a:lstStyle/>
        <a:p>
          <a:endParaRPr lang="en-GB"/>
        </a:p>
      </dgm:t>
    </dgm:pt>
    <dgm:pt modelId="{52E9EF2A-853A-4505-B087-07C87EA7E0BE}" type="sibTrans" cxnId="{B100E162-7B86-4DA4-AB54-38DEE7EB9330}">
      <dgm:prSet/>
      <dgm:spPr/>
      <dgm:t>
        <a:bodyPr/>
        <a:lstStyle/>
        <a:p>
          <a:endParaRPr lang="en-GB"/>
        </a:p>
      </dgm:t>
    </dgm:pt>
    <dgm:pt modelId="{34ED2B49-A250-4B3C-AD15-BEE126EFDD18}">
      <dgm:prSet/>
      <dgm:spPr>
        <a:solidFill>
          <a:srgbClr val="E9EDF4"/>
        </a:solidFill>
      </dgm:spPr>
      <dgm:t>
        <a:bodyPr/>
        <a:lstStyle/>
        <a:p>
          <a:pPr rtl="0"/>
          <a:r>
            <a:rPr lang="en-GB" dirty="0" smtClean="0">
              <a:solidFill>
                <a:schemeClr val="tx1"/>
              </a:solidFill>
            </a:rPr>
            <a:t>Consequences of late diagnosis</a:t>
          </a:r>
          <a:endParaRPr lang="en-GB" dirty="0">
            <a:solidFill>
              <a:schemeClr val="tx1"/>
            </a:solidFill>
          </a:endParaRPr>
        </a:p>
      </dgm:t>
    </dgm:pt>
    <dgm:pt modelId="{5D24F5DD-811C-4C70-B89C-4FC0D95F8EBE}" type="parTrans" cxnId="{1A128D38-3A36-4E3D-BD73-C47CCCB22B85}">
      <dgm:prSet/>
      <dgm:spPr/>
      <dgm:t>
        <a:bodyPr/>
        <a:lstStyle/>
        <a:p>
          <a:endParaRPr lang="en-GB"/>
        </a:p>
      </dgm:t>
    </dgm:pt>
    <dgm:pt modelId="{7A7498D9-1279-4560-9295-DCDC3E90BC28}" type="sibTrans" cxnId="{1A128D38-3A36-4E3D-BD73-C47CCCB22B85}">
      <dgm:prSet/>
      <dgm:spPr/>
      <dgm:t>
        <a:bodyPr/>
        <a:lstStyle/>
        <a:p>
          <a:endParaRPr lang="en-GB"/>
        </a:p>
      </dgm:t>
    </dgm:pt>
    <dgm:pt modelId="{E89025F9-D7EC-4E16-8E48-5C1FCB82F763}">
      <dgm:prSet/>
      <dgm:spPr>
        <a:solidFill>
          <a:srgbClr val="E9EDF4"/>
        </a:solidFill>
      </dgm:spPr>
      <dgm:t>
        <a:bodyPr/>
        <a:lstStyle/>
        <a:p>
          <a:pPr rtl="0"/>
          <a:r>
            <a:rPr lang="en-GB" dirty="0" smtClean="0">
              <a:solidFill>
                <a:schemeClr val="tx1"/>
              </a:solidFill>
            </a:rPr>
            <a:t>Missed opportunities to test and diagnose</a:t>
          </a:r>
          <a:endParaRPr lang="en-GB" dirty="0">
            <a:solidFill>
              <a:schemeClr val="tx1"/>
            </a:solidFill>
          </a:endParaRPr>
        </a:p>
      </dgm:t>
    </dgm:pt>
    <dgm:pt modelId="{99ED4955-0B19-4DFE-8A54-94DAD1F73E40}" type="parTrans" cxnId="{7BDFFDE0-0C87-49B8-A3DA-D1187C14F268}">
      <dgm:prSet/>
      <dgm:spPr/>
      <dgm:t>
        <a:bodyPr/>
        <a:lstStyle/>
        <a:p>
          <a:endParaRPr lang="en-GB"/>
        </a:p>
      </dgm:t>
    </dgm:pt>
    <dgm:pt modelId="{E40CA2EB-2599-4371-B482-C04A404B05EF}" type="sibTrans" cxnId="{7BDFFDE0-0C87-49B8-A3DA-D1187C14F268}">
      <dgm:prSet/>
      <dgm:spPr/>
      <dgm:t>
        <a:bodyPr/>
        <a:lstStyle/>
        <a:p>
          <a:endParaRPr lang="en-GB"/>
        </a:p>
      </dgm:t>
    </dgm:pt>
    <dgm:pt modelId="{E7E319C3-D0C1-40D5-AAC2-A5B6DD65A5F2}">
      <dgm:prSet/>
      <dgm:spPr>
        <a:solidFill>
          <a:srgbClr val="E9EDF4"/>
        </a:solidFill>
      </dgm:spPr>
      <dgm:t>
        <a:bodyPr/>
        <a:lstStyle/>
        <a:p>
          <a:pPr rtl="0"/>
          <a:r>
            <a:rPr lang="en-GB" dirty="0" smtClean="0">
              <a:solidFill>
                <a:schemeClr val="tx1"/>
              </a:solidFill>
            </a:rPr>
            <a:t>Barriers to testing </a:t>
          </a:r>
          <a:endParaRPr lang="en-GB" dirty="0">
            <a:solidFill>
              <a:schemeClr val="tx1"/>
            </a:solidFill>
          </a:endParaRPr>
        </a:p>
      </dgm:t>
    </dgm:pt>
    <dgm:pt modelId="{8C2EBECD-316D-4B36-B80F-3A947BDBB5B4}" type="parTrans" cxnId="{EE261C49-00EE-4D9A-B3D4-5D90C729E884}">
      <dgm:prSet/>
      <dgm:spPr/>
      <dgm:t>
        <a:bodyPr/>
        <a:lstStyle/>
        <a:p>
          <a:endParaRPr lang="en-GB"/>
        </a:p>
      </dgm:t>
    </dgm:pt>
    <dgm:pt modelId="{121C355E-1EBE-4781-991E-3B20AB5FEA25}" type="sibTrans" cxnId="{EE261C49-00EE-4D9A-B3D4-5D90C729E884}">
      <dgm:prSet/>
      <dgm:spPr/>
      <dgm:t>
        <a:bodyPr/>
        <a:lstStyle/>
        <a:p>
          <a:endParaRPr lang="en-GB"/>
        </a:p>
      </dgm:t>
    </dgm:pt>
    <dgm:pt modelId="{419E2D67-538B-4273-9F42-382D534417DD}">
      <dgm:prSet/>
      <dgm:spPr>
        <a:solidFill>
          <a:srgbClr val="E9EDF4"/>
        </a:solidFill>
      </dgm:spPr>
      <dgm:t>
        <a:bodyPr/>
        <a:lstStyle/>
        <a:p>
          <a:pPr rtl="0"/>
          <a:r>
            <a:rPr lang="en-GB" dirty="0" smtClean="0">
              <a:solidFill>
                <a:schemeClr val="tx1"/>
              </a:solidFill>
            </a:rPr>
            <a:t>HIV testing strategies including indicator condition guided HIV testing </a:t>
          </a:r>
          <a:endParaRPr lang="en-GB" dirty="0">
            <a:solidFill>
              <a:schemeClr val="tx1"/>
            </a:solidFill>
          </a:endParaRPr>
        </a:p>
      </dgm:t>
    </dgm:pt>
    <dgm:pt modelId="{94760ABB-5FDC-4FC4-BD94-83A61BFEA0A2}" type="parTrans" cxnId="{E99B44CB-E465-4221-AD01-0C7E39637C5F}">
      <dgm:prSet/>
      <dgm:spPr/>
      <dgm:t>
        <a:bodyPr/>
        <a:lstStyle/>
        <a:p>
          <a:endParaRPr lang="en-GB"/>
        </a:p>
      </dgm:t>
    </dgm:pt>
    <dgm:pt modelId="{C8DEA081-A780-47FD-9CDB-9C7E75858029}" type="sibTrans" cxnId="{E99B44CB-E465-4221-AD01-0C7E39637C5F}">
      <dgm:prSet/>
      <dgm:spPr/>
      <dgm:t>
        <a:bodyPr/>
        <a:lstStyle/>
        <a:p>
          <a:endParaRPr lang="en-GB"/>
        </a:p>
      </dgm:t>
    </dgm:pt>
    <dgm:pt modelId="{59C44D7E-C7CF-4BDC-9D79-B02A7AB5C019}" type="pres">
      <dgm:prSet presAssocID="{4837BD59-F03A-4BCA-9DF8-FE707AE7CE51}" presName="linear" presStyleCnt="0">
        <dgm:presLayoutVars>
          <dgm:animLvl val="lvl"/>
          <dgm:resizeHandles val="exact"/>
        </dgm:presLayoutVars>
      </dgm:prSet>
      <dgm:spPr/>
      <dgm:t>
        <a:bodyPr/>
        <a:lstStyle/>
        <a:p>
          <a:endParaRPr lang="en-GB"/>
        </a:p>
      </dgm:t>
    </dgm:pt>
    <dgm:pt modelId="{B217CBAA-D615-48D9-91D6-41857DDF6411}" type="pres">
      <dgm:prSet presAssocID="{C6B57310-172B-45C5-A21E-9DD2CB23AC98}" presName="parentText" presStyleLbl="node1" presStyleIdx="0" presStyleCnt="6">
        <dgm:presLayoutVars>
          <dgm:chMax val="0"/>
          <dgm:bulletEnabled val="1"/>
        </dgm:presLayoutVars>
      </dgm:prSet>
      <dgm:spPr/>
      <dgm:t>
        <a:bodyPr/>
        <a:lstStyle/>
        <a:p>
          <a:endParaRPr lang="en-GB"/>
        </a:p>
      </dgm:t>
    </dgm:pt>
    <dgm:pt modelId="{DEE614DF-CDB7-4F03-8152-C43F8F65ACC5}" type="pres">
      <dgm:prSet presAssocID="{A3C40278-07D0-44F3-A29B-F4A499C4349E}" presName="spacer" presStyleCnt="0"/>
      <dgm:spPr/>
    </dgm:pt>
    <dgm:pt modelId="{807D34A3-2446-4CB8-AAEB-959BA83C828B}" type="pres">
      <dgm:prSet presAssocID="{260E60F5-6056-4C73-9D1A-09DEFAA6ECF8}" presName="parentText" presStyleLbl="node1" presStyleIdx="1" presStyleCnt="6">
        <dgm:presLayoutVars>
          <dgm:chMax val="0"/>
          <dgm:bulletEnabled val="1"/>
        </dgm:presLayoutVars>
      </dgm:prSet>
      <dgm:spPr/>
      <dgm:t>
        <a:bodyPr/>
        <a:lstStyle/>
        <a:p>
          <a:endParaRPr lang="en-GB"/>
        </a:p>
      </dgm:t>
    </dgm:pt>
    <dgm:pt modelId="{F663D8BC-B14D-4214-B87A-40BE916EB234}" type="pres">
      <dgm:prSet presAssocID="{52E9EF2A-853A-4505-B087-07C87EA7E0BE}" presName="spacer" presStyleCnt="0"/>
      <dgm:spPr/>
    </dgm:pt>
    <dgm:pt modelId="{1921AC9A-3858-4A21-B35C-29B4113E4C00}" type="pres">
      <dgm:prSet presAssocID="{34ED2B49-A250-4B3C-AD15-BEE126EFDD18}" presName="parentText" presStyleLbl="node1" presStyleIdx="2" presStyleCnt="6">
        <dgm:presLayoutVars>
          <dgm:chMax val="0"/>
          <dgm:bulletEnabled val="1"/>
        </dgm:presLayoutVars>
      </dgm:prSet>
      <dgm:spPr/>
      <dgm:t>
        <a:bodyPr/>
        <a:lstStyle/>
        <a:p>
          <a:endParaRPr lang="en-GB"/>
        </a:p>
      </dgm:t>
    </dgm:pt>
    <dgm:pt modelId="{1A93F44A-8F8C-4923-9F6E-9A7AA716E370}" type="pres">
      <dgm:prSet presAssocID="{7A7498D9-1279-4560-9295-DCDC3E90BC28}" presName="spacer" presStyleCnt="0"/>
      <dgm:spPr/>
    </dgm:pt>
    <dgm:pt modelId="{5CF9C817-E263-4660-914A-8759BB221744}" type="pres">
      <dgm:prSet presAssocID="{E89025F9-D7EC-4E16-8E48-5C1FCB82F763}" presName="parentText" presStyleLbl="node1" presStyleIdx="3" presStyleCnt="6">
        <dgm:presLayoutVars>
          <dgm:chMax val="0"/>
          <dgm:bulletEnabled val="1"/>
        </dgm:presLayoutVars>
      </dgm:prSet>
      <dgm:spPr/>
      <dgm:t>
        <a:bodyPr/>
        <a:lstStyle/>
        <a:p>
          <a:endParaRPr lang="en-GB"/>
        </a:p>
      </dgm:t>
    </dgm:pt>
    <dgm:pt modelId="{D59CCC01-1B43-497E-B10F-3CB83874BCAC}" type="pres">
      <dgm:prSet presAssocID="{E40CA2EB-2599-4371-B482-C04A404B05EF}" presName="spacer" presStyleCnt="0"/>
      <dgm:spPr/>
    </dgm:pt>
    <dgm:pt modelId="{434DCAE7-CDAC-4234-9697-F2FF13FCDB6E}" type="pres">
      <dgm:prSet presAssocID="{E7E319C3-D0C1-40D5-AAC2-A5B6DD65A5F2}" presName="parentText" presStyleLbl="node1" presStyleIdx="4" presStyleCnt="6">
        <dgm:presLayoutVars>
          <dgm:chMax val="0"/>
          <dgm:bulletEnabled val="1"/>
        </dgm:presLayoutVars>
      </dgm:prSet>
      <dgm:spPr/>
      <dgm:t>
        <a:bodyPr/>
        <a:lstStyle/>
        <a:p>
          <a:endParaRPr lang="en-GB"/>
        </a:p>
      </dgm:t>
    </dgm:pt>
    <dgm:pt modelId="{2B338446-9167-4CAD-8DE6-A2A073CAFC09}" type="pres">
      <dgm:prSet presAssocID="{121C355E-1EBE-4781-991E-3B20AB5FEA25}" presName="spacer" presStyleCnt="0"/>
      <dgm:spPr/>
    </dgm:pt>
    <dgm:pt modelId="{281A882D-1DDD-41AA-9F3B-6F30CF90A857}" type="pres">
      <dgm:prSet presAssocID="{419E2D67-538B-4273-9F42-382D534417DD}" presName="parentText" presStyleLbl="node1" presStyleIdx="5" presStyleCnt="6">
        <dgm:presLayoutVars>
          <dgm:chMax val="0"/>
          <dgm:bulletEnabled val="1"/>
        </dgm:presLayoutVars>
      </dgm:prSet>
      <dgm:spPr/>
      <dgm:t>
        <a:bodyPr/>
        <a:lstStyle/>
        <a:p>
          <a:endParaRPr lang="en-GB"/>
        </a:p>
      </dgm:t>
    </dgm:pt>
  </dgm:ptLst>
  <dgm:cxnLst>
    <dgm:cxn modelId="{86C4C5D1-738F-42B5-A85C-775DB4E3C892}" type="presOf" srcId="{4837BD59-F03A-4BCA-9DF8-FE707AE7CE51}" destId="{59C44D7E-C7CF-4BDC-9D79-B02A7AB5C019}" srcOrd="0" destOrd="0" presId="urn:microsoft.com/office/officeart/2005/8/layout/vList2"/>
    <dgm:cxn modelId="{644EC84C-CEF9-4141-BFF6-F6E8F1D9C9A4}" type="presOf" srcId="{E89025F9-D7EC-4E16-8E48-5C1FCB82F763}" destId="{5CF9C817-E263-4660-914A-8759BB221744}" srcOrd="0" destOrd="0" presId="urn:microsoft.com/office/officeart/2005/8/layout/vList2"/>
    <dgm:cxn modelId="{28BD5F12-6E31-4AE3-8639-0A3354815539}" type="presOf" srcId="{C6B57310-172B-45C5-A21E-9DD2CB23AC98}" destId="{B217CBAA-D615-48D9-91D6-41857DDF6411}" srcOrd="0" destOrd="0" presId="urn:microsoft.com/office/officeart/2005/8/layout/vList2"/>
    <dgm:cxn modelId="{7BDFFDE0-0C87-49B8-A3DA-D1187C14F268}" srcId="{4837BD59-F03A-4BCA-9DF8-FE707AE7CE51}" destId="{E89025F9-D7EC-4E16-8E48-5C1FCB82F763}" srcOrd="3" destOrd="0" parTransId="{99ED4955-0B19-4DFE-8A54-94DAD1F73E40}" sibTransId="{E40CA2EB-2599-4371-B482-C04A404B05EF}"/>
    <dgm:cxn modelId="{7A3FD07B-D907-4B10-8513-A51EE088512E}" type="presOf" srcId="{34ED2B49-A250-4B3C-AD15-BEE126EFDD18}" destId="{1921AC9A-3858-4A21-B35C-29B4113E4C00}" srcOrd="0" destOrd="0" presId="urn:microsoft.com/office/officeart/2005/8/layout/vList2"/>
    <dgm:cxn modelId="{1A128D38-3A36-4E3D-BD73-C47CCCB22B85}" srcId="{4837BD59-F03A-4BCA-9DF8-FE707AE7CE51}" destId="{34ED2B49-A250-4B3C-AD15-BEE126EFDD18}" srcOrd="2" destOrd="0" parTransId="{5D24F5DD-811C-4C70-B89C-4FC0D95F8EBE}" sibTransId="{7A7498D9-1279-4560-9295-DCDC3E90BC28}"/>
    <dgm:cxn modelId="{EB33C2C5-0B6E-48E1-A3F8-E80D11A572A9}" srcId="{4837BD59-F03A-4BCA-9DF8-FE707AE7CE51}" destId="{C6B57310-172B-45C5-A21E-9DD2CB23AC98}" srcOrd="0" destOrd="0" parTransId="{208920A8-D572-4D3C-A873-3BC761196B91}" sibTransId="{A3C40278-07D0-44F3-A29B-F4A499C4349E}"/>
    <dgm:cxn modelId="{CE1CA1D0-20A7-41F4-8EA4-7D660EE7F985}" type="presOf" srcId="{E7E319C3-D0C1-40D5-AAC2-A5B6DD65A5F2}" destId="{434DCAE7-CDAC-4234-9697-F2FF13FCDB6E}" srcOrd="0" destOrd="0" presId="urn:microsoft.com/office/officeart/2005/8/layout/vList2"/>
    <dgm:cxn modelId="{E99B44CB-E465-4221-AD01-0C7E39637C5F}" srcId="{4837BD59-F03A-4BCA-9DF8-FE707AE7CE51}" destId="{419E2D67-538B-4273-9F42-382D534417DD}" srcOrd="5" destOrd="0" parTransId="{94760ABB-5FDC-4FC4-BD94-83A61BFEA0A2}" sibTransId="{C8DEA081-A780-47FD-9CDB-9C7E75858029}"/>
    <dgm:cxn modelId="{BBA3BA53-62AF-484F-95CD-AA065D8F6308}" type="presOf" srcId="{260E60F5-6056-4C73-9D1A-09DEFAA6ECF8}" destId="{807D34A3-2446-4CB8-AAEB-959BA83C828B}" srcOrd="0" destOrd="0" presId="urn:microsoft.com/office/officeart/2005/8/layout/vList2"/>
    <dgm:cxn modelId="{EE261C49-00EE-4D9A-B3D4-5D90C729E884}" srcId="{4837BD59-F03A-4BCA-9DF8-FE707AE7CE51}" destId="{E7E319C3-D0C1-40D5-AAC2-A5B6DD65A5F2}" srcOrd="4" destOrd="0" parTransId="{8C2EBECD-316D-4B36-B80F-3A947BDBB5B4}" sibTransId="{121C355E-1EBE-4781-991E-3B20AB5FEA25}"/>
    <dgm:cxn modelId="{B100E162-7B86-4DA4-AB54-38DEE7EB9330}" srcId="{4837BD59-F03A-4BCA-9DF8-FE707AE7CE51}" destId="{260E60F5-6056-4C73-9D1A-09DEFAA6ECF8}" srcOrd="1" destOrd="0" parTransId="{8700422F-A169-4F50-9430-344907135694}" sibTransId="{52E9EF2A-853A-4505-B087-07C87EA7E0BE}"/>
    <dgm:cxn modelId="{FD859168-D564-46F2-9AFB-943916B6843A}" type="presOf" srcId="{419E2D67-538B-4273-9F42-382D534417DD}" destId="{281A882D-1DDD-41AA-9F3B-6F30CF90A857}" srcOrd="0" destOrd="0" presId="urn:microsoft.com/office/officeart/2005/8/layout/vList2"/>
    <dgm:cxn modelId="{95936A70-B2DB-469C-8324-267B4E49AC57}" type="presParOf" srcId="{59C44D7E-C7CF-4BDC-9D79-B02A7AB5C019}" destId="{B217CBAA-D615-48D9-91D6-41857DDF6411}" srcOrd="0" destOrd="0" presId="urn:microsoft.com/office/officeart/2005/8/layout/vList2"/>
    <dgm:cxn modelId="{DAEB6C41-06A0-4F19-8B1C-623A8F79518F}" type="presParOf" srcId="{59C44D7E-C7CF-4BDC-9D79-B02A7AB5C019}" destId="{DEE614DF-CDB7-4F03-8152-C43F8F65ACC5}" srcOrd="1" destOrd="0" presId="urn:microsoft.com/office/officeart/2005/8/layout/vList2"/>
    <dgm:cxn modelId="{91F1FDFD-2907-4945-9089-86809D01D5AE}" type="presParOf" srcId="{59C44D7E-C7CF-4BDC-9D79-B02A7AB5C019}" destId="{807D34A3-2446-4CB8-AAEB-959BA83C828B}" srcOrd="2" destOrd="0" presId="urn:microsoft.com/office/officeart/2005/8/layout/vList2"/>
    <dgm:cxn modelId="{77605AE0-D54D-4C77-9D81-D872887B7CEF}" type="presParOf" srcId="{59C44D7E-C7CF-4BDC-9D79-B02A7AB5C019}" destId="{F663D8BC-B14D-4214-B87A-40BE916EB234}" srcOrd="3" destOrd="0" presId="urn:microsoft.com/office/officeart/2005/8/layout/vList2"/>
    <dgm:cxn modelId="{9BF628AC-9F90-4F6C-B528-902D47C55DAD}" type="presParOf" srcId="{59C44D7E-C7CF-4BDC-9D79-B02A7AB5C019}" destId="{1921AC9A-3858-4A21-B35C-29B4113E4C00}" srcOrd="4" destOrd="0" presId="urn:microsoft.com/office/officeart/2005/8/layout/vList2"/>
    <dgm:cxn modelId="{BDABE862-BFBF-43E0-9F84-B2ACBACA2A8A}" type="presParOf" srcId="{59C44D7E-C7CF-4BDC-9D79-B02A7AB5C019}" destId="{1A93F44A-8F8C-4923-9F6E-9A7AA716E370}" srcOrd="5" destOrd="0" presId="urn:microsoft.com/office/officeart/2005/8/layout/vList2"/>
    <dgm:cxn modelId="{83A90423-CC59-4212-AB46-92846F7A8B77}" type="presParOf" srcId="{59C44D7E-C7CF-4BDC-9D79-B02A7AB5C019}" destId="{5CF9C817-E263-4660-914A-8759BB221744}" srcOrd="6" destOrd="0" presId="urn:microsoft.com/office/officeart/2005/8/layout/vList2"/>
    <dgm:cxn modelId="{41088D64-EDAA-4959-9807-6A16AABE677D}" type="presParOf" srcId="{59C44D7E-C7CF-4BDC-9D79-B02A7AB5C019}" destId="{D59CCC01-1B43-497E-B10F-3CB83874BCAC}" srcOrd="7" destOrd="0" presId="urn:microsoft.com/office/officeart/2005/8/layout/vList2"/>
    <dgm:cxn modelId="{BC3C43B9-CEFB-4C84-9DCB-B2212D4FFF21}" type="presParOf" srcId="{59C44D7E-C7CF-4BDC-9D79-B02A7AB5C019}" destId="{434DCAE7-CDAC-4234-9697-F2FF13FCDB6E}" srcOrd="8" destOrd="0" presId="urn:microsoft.com/office/officeart/2005/8/layout/vList2"/>
    <dgm:cxn modelId="{0D64964C-7008-4E13-9DF2-7B9DFBEFC9E7}" type="presParOf" srcId="{59C44D7E-C7CF-4BDC-9D79-B02A7AB5C019}" destId="{2B338446-9167-4CAD-8DE6-A2A073CAFC09}" srcOrd="9" destOrd="0" presId="urn:microsoft.com/office/officeart/2005/8/layout/vList2"/>
    <dgm:cxn modelId="{357E7420-F5E6-4F89-89CE-EAE8C718A686}" type="presParOf" srcId="{59C44D7E-C7CF-4BDC-9D79-B02A7AB5C019}" destId="{281A882D-1DDD-41AA-9F3B-6F30CF90A85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18BE404D-25FB-4B7B-810E-8FD34664C302}" type="presOf" srcId="{878F4850-5941-4A3C-9129-2ECFE0B32ED5}" destId="{7B30A21E-1790-47E3-9E16-169E73C13270}" srcOrd="0" destOrd="0" presId="urn:microsoft.com/office/officeart/2005/8/layout/vList2"/>
    <dgm:cxn modelId="{DD7C7F6F-8763-473F-B6DA-738B813263E0}" type="presOf" srcId="{76EB3F9B-2E05-4C7C-8DE6-4ABBB04CB700}" destId="{27D53F48-8A9E-4AF0-93B2-8CEBDE1BB97C}" srcOrd="0" destOrd="0" presId="urn:microsoft.com/office/officeart/2005/8/layout/vList2"/>
    <dgm:cxn modelId="{9D9925CF-5AA9-4F1A-ACEC-5D746D024697}" type="presOf" srcId="{334B3551-664B-4334-BF1F-E23996D41D35}" destId="{3C98A23B-9912-4DFC-94DE-9675821665F5}" srcOrd="0" destOrd="0" presId="urn:microsoft.com/office/officeart/2005/8/layout/vList2"/>
    <dgm:cxn modelId="{FC51D136-F4AD-4871-8A55-F102EB444AA7}" type="presOf" srcId="{C078F39B-ABCC-4031-88AE-54B7143D90E1}" destId="{C60C5F13-BC11-46BA-86A0-E8C8DEBDFD2D}" srcOrd="0" destOrd="0" presId="urn:microsoft.com/office/officeart/2005/8/layout/vList2"/>
    <dgm:cxn modelId="{90F6AF36-19B0-44C7-B0E4-6D3F97C7E5AB}" type="presOf" srcId="{DC5626C3-89EC-42E9-A8A5-2C4033403F44}" destId="{0363741D-5522-44EE-BA48-7952B8DF3484}" srcOrd="0" destOrd="0" presId="urn:microsoft.com/office/officeart/2005/8/layout/vList2"/>
    <dgm:cxn modelId="{F349467F-CF3D-44EA-9D8D-A4736A6B6345}" type="presOf" srcId="{7ADBD254-F3A8-45BA-97A2-B10099EAF300}" destId="{8DEC646D-C5DB-4FE2-AC56-684A2AB5DB0E}"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14E42C59-8FDA-4C55-8EDE-E1BA0704EAFC}" srcId="{334B3551-664B-4334-BF1F-E23996D41D35}" destId="{C078F39B-ABCC-4031-88AE-54B7143D90E1}" srcOrd="3" destOrd="0" parTransId="{6C4966BD-2E32-42CF-9ACC-6EDE9E2EC19C}" sibTransId="{F8542C47-662B-48EB-83EA-408B39DF7589}"/>
    <dgm:cxn modelId="{40CC1CD5-C2AB-4689-94EA-72EFB195241A}" type="presOf" srcId="{4EA625BF-1FAA-4074-975F-44FFB7629D05}" destId="{3C1371A6-360D-4628-B6B6-D0DCC663AD7A}"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04C85229-E874-4C61-8E9A-1EE6552E7E55}" type="presParOf" srcId="{3C98A23B-9912-4DFC-94DE-9675821665F5}" destId="{27D53F48-8A9E-4AF0-93B2-8CEBDE1BB97C}" srcOrd="0" destOrd="0" presId="urn:microsoft.com/office/officeart/2005/8/layout/vList2"/>
    <dgm:cxn modelId="{B3DFEB11-1FEA-4A51-84EA-C98737DCB669}" type="presParOf" srcId="{3C98A23B-9912-4DFC-94DE-9675821665F5}" destId="{B59A89EE-9D55-421F-8567-5EBE4D230955}" srcOrd="1" destOrd="0" presId="urn:microsoft.com/office/officeart/2005/8/layout/vList2"/>
    <dgm:cxn modelId="{447C80D4-15BF-4ABC-A014-431962ADD142}" type="presParOf" srcId="{3C98A23B-9912-4DFC-94DE-9675821665F5}" destId="{0363741D-5522-44EE-BA48-7952B8DF3484}" srcOrd="2" destOrd="0" presId="urn:microsoft.com/office/officeart/2005/8/layout/vList2"/>
    <dgm:cxn modelId="{A37D822D-CE2F-4933-893C-011D57A75F8B}" type="presParOf" srcId="{3C98A23B-9912-4DFC-94DE-9675821665F5}" destId="{0BF2AA6C-D6FE-42AE-B985-92A0D12CF2D4}" srcOrd="3" destOrd="0" presId="urn:microsoft.com/office/officeart/2005/8/layout/vList2"/>
    <dgm:cxn modelId="{F9A1DC6F-9ED4-44D3-96E6-9B46043F1336}" type="presParOf" srcId="{3C98A23B-9912-4DFC-94DE-9675821665F5}" destId="{3C1371A6-360D-4628-B6B6-D0DCC663AD7A}" srcOrd="4" destOrd="0" presId="urn:microsoft.com/office/officeart/2005/8/layout/vList2"/>
    <dgm:cxn modelId="{85F01D19-8B42-4B97-A8CF-66C86542076C}" type="presParOf" srcId="{3C98A23B-9912-4DFC-94DE-9675821665F5}" destId="{6F6B4B09-981E-4FEF-863F-8026D8B0BDFF}" srcOrd="5" destOrd="0" presId="urn:microsoft.com/office/officeart/2005/8/layout/vList2"/>
    <dgm:cxn modelId="{DBFA10CC-6BC4-4830-AE48-8F2C56593EBA}" type="presParOf" srcId="{3C98A23B-9912-4DFC-94DE-9675821665F5}" destId="{C60C5F13-BC11-46BA-86A0-E8C8DEBDFD2D}" srcOrd="6" destOrd="0" presId="urn:microsoft.com/office/officeart/2005/8/layout/vList2"/>
    <dgm:cxn modelId="{2862B87F-5EEC-4735-B96A-960B153EB98D}" type="presParOf" srcId="{3C98A23B-9912-4DFC-94DE-9675821665F5}" destId="{51223976-9EDD-44DB-B904-276081631982}" srcOrd="7" destOrd="0" presId="urn:microsoft.com/office/officeart/2005/8/layout/vList2"/>
    <dgm:cxn modelId="{AE04727C-8EDA-49C3-857B-696305AFF21B}" type="presParOf" srcId="{3C98A23B-9912-4DFC-94DE-9675821665F5}" destId="{8DEC646D-C5DB-4FE2-AC56-684A2AB5DB0E}" srcOrd="8" destOrd="0" presId="urn:microsoft.com/office/officeart/2005/8/layout/vList2"/>
    <dgm:cxn modelId="{E481F452-8287-4AD6-9406-110BDA097D77}" type="presParOf" srcId="{3C98A23B-9912-4DFC-94DE-9675821665F5}" destId="{4922431F-3D46-4906-93E0-CF5BE3C812E5}" srcOrd="9" destOrd="0" presId="urn:microsoft.com/office/officeart/2005/8/layout/vList2"/>
    <dgm:cxn modelId="{81D3A7B9-C53B-40B0-9303-1AA3F6632C8C}"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7CBAA-D615-48D9-91D6-41857DDF6411}">
      <dsp:nvSpPr>
        <dsp:cNvPr id="0" name=""/>
        <dsp:cNvSpPr/>
      </dsp:nvSpPr>
      <dsp:spPr>
        <a:xfrm>
          <a:off x="0" y="33199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Current profile of the HIV epidemic across Europe </a:t>
          </a:r>
          <a:endParaRPr lang="en-GB" sz="1400" kern="1200" dirty="0">
            <a:solidFill>
              <a:schemeClr val="tx1"/>
            </a:solidFill>
          </a:endParaRPr>
        </a:p>
      </dsp:txBody>
      <dsp:txXfrm>
        <a:off x="16392" y="348382"/>
        <a:ext cx="7822070" cy="303006"/>
      </dsp:txXfrm>
    </dsp:sp>
    <dsp:sp modelId="{807D34A3-2446-4CB8-AAEB-959BA83C828B}">
      <dsp:nvSpPr>
        <dsp:cNvPr id="0" name=""/>
        <dsp:cNvSpPr/>
      </dsp:nvSpPr>
      <dsp:spPr>
        <a:xfrm>
          <a:off x="0" y="70810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Why we should test for HIV – the dual challenges of the levels of undiagnosed HIV and late diagnosis </a:t>
          </a:r>
          <a:endParaRPr lang="en-GB" sz="1400" kern="1200" dirty="0">
            <a:solidFill>
              <a:schemeClr val="tx1"/>
            </a:solidFill>
          </a:endParaRPr>
        </a:p>
      </dsp:txBody>
      <dsp:txXfrm>
        <a:off x="16392" y="724492"/>
        <a:ext cx="7822070" cy="303006"/>
      </dsp:txXfrm>
    </dsp:sp>
    <dsp:sp modelId="{1921AC9A-3858-4A21-B35C-29B4113E4C00}">
      <dsp:nvSpPr>
        <dsp:cNvPr id="0" name=""/>
        <dsp:cNvSpPr/>
      </dsp:nvSpPr>
      <dsp:spPr>
        <a:xfrm>
          <a:off x="0" y="108421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Consequences of late diagnosis</a:t>
          </a:r>
          <a:endParaRPr lang="en-GB" sz="1400" kern="1200" dirty="0">
            <a:solidFill>
              <a:schemeClr val="tx1"/>
            </a:solidFill>
          </a:endParaRPr>
        </a:p>
      </dsp:txBody>
      <dsp:txXfrm>
        <a:off x="16392" y="1100602"/>
        <a:ext cx="7822070" cy="303006"/>
      </dsp:txXfrm>
    </dsp:sp>
    <dsp:sp modelId="{5CF9C817-E263-4660-914A-8759BB221744}">
      <dsp:nvSpPr>
        <dsp:cNvPr id="0" name=""/>
        <dsp:cNvSpPr/>
      </dsp:nvSpPr>
      <dsp:spPr>
        <a:xfrm>
          <a:off x="0" y="146032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Missed opportunities to test and diagnose</a:t>
          </a:r>
          <a:endParaRPr lang="en-GB" sz="1400" kern="1200" dirty="0">
            <a:solidFill>
              <a:schemeClr val="tx1"/>
            </a:solidFill>
          </a:endParaRPr>
        </a:p>
      </dsp:txBody>
      <dsp:txXfrm>
        <a:off x="16392" y="1476712"/>
        <a:ext cx="7822070" cy="303006"/>
      </dsp:txXfrm>
    </dsp:sp>
    <dsp:sp modelId="{434DCAE7-CDAC-4234-9697-F2FF13FCDB6E}">
      <dsp:nvSpPr>
        <dsp:cNvPr id="0" name=""/>
        <dsp:cNvSpPr/>
      </dsp:nvSpPr>
      <dsp:spPr>
        <a:xfrm>
          <a:off x="0" y="183643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Barriers to testing </a:t>
          </a:r>
          <a:endParaRPr lang="en-GB" sz="1400" kern="1200" dirty="0">
            <a:solidFill>
              <a:schemeClr val="tx1"/>
            </a:solidFill>
          </a:endParaRPr>
        </a:p>
      </dsp:txBody>
      <dsp:txXfrm>
        <a:off x="16392" y="1852822"/>
        <a:ext cx="7822070" cy="303006"/>
      </dsp:txXfrm>
    </dsp:sp>
    <dsp:sp modelId="{281A882D-1DDD-41AA-9F3B-6F30CF90A857}">
      <dsp:nvSpPr>
        <dsp:cNvPr id="0" name=""/>
        <dsp:cNvSpPr/>
      </dsp:nvSpPr>
      <dsp:spPr>
        <a:xfrm>
          <a:off x="0" y="2212539"/>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HIV testing strategies including indicator condition guided HIV testing </a:t>
          </a:r>
          <a:endParaRPr lang="en-GB" sz="1400" kern="1200" dirty="0">
            <a:solidFill>
              <a:schemeClr val="tx1"/>
            </a:solidFill>
          </a:endParaRPr>
        </a:p>
      </dsp:txBody>
      <dsp:txXfrm>
        <a:off x="16392" y="2228931"/>
        <a:ext cx="7822070" cy="303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CD226D-42EA-4542-AAF8-61505A5703FC}" type="datetimeFigureOut">
              <a:rPr lang="en-GB" smtClean="0"/>
              <a:t>15/12/2016</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en-GB" dirty="0" smtClean="0"/>
              <a:t>OptTEST TOOL ONE - FINAL DRAFT 18JAN 2016 (AS email Jan 18 2016)</a:t>
            </a:r>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1BFB43-ADDF-47AA-9F1B-797E580A5EF8}" type="slidenum">
              <a:rPr lang="en-GB" smtClean="0"/>
              <a:t>‹#›</a:t>
            </a:fld>
            <a:endParaRPr lang="en-GB" dirty="0"/>
          </a:p>
        </p:txBody>
      </p:sp>
    </p:spTree>
    <p:extLst>
      <p:ext uri="{BB962C8B-B14F-4D97-AF65-F5344CB8AC3E}">
        <p14:creationId xmlns:p14="http://schemas.microsoft.com/office/powerpoint/2010/main" val="21478100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D6F8F93-3666-4E93-A625-5B485895C95D}" type="datetimeFigureOut">
              <a:rPr lang="en-GB" smtClean="0"/>
              <a:t>15/12/2016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en-GB" dirty="0" smtClean="0"/>
              <a:t>OptTEST TOOL ONE - FINAL DRAFT 18JAN 2016 (AS email Jan 18 2016)</a:t>
            </a:r>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19BBA69-F71B-400F-8057-BFFCF0B37730}" type="slidenum">
              <a:rPr lang="en-GB" smtClean="0"/>
              <a:t>‹#›</a:t>
            </a:fld>
            <a:endParaRPr lang="en-GB" dirty="0"/>
          </a:p>
        </p:txBody>
      </p:sp>
    </p:spTree>
    <p:extLst>
      <p:ext uri="{BB962C8B-B14F-4D97-AF65-F5344CB8AC3E}">
        <p14:creationId xmlns:p14="http://schemas.microsoft.com/office/powerpoint/2010/main" val="3085790365"/>
      </p:ext>
    </p:extLst>
  </p:cSld>
  <p:clrMap bg1="lt1" tx1="dk1" bg2="lt2" tx2="dk2" accent1="accent1" accent2="accent2" accent3="accent3" accent4="accent4" accent5="accent5" accent6="accent6" hlink="hlink" folHlink="folHlink"/>
  <p:hf sldNum="0" hdr="0" ftr="0" dt="0"/>
  <p:notesStyle>
    <a:lvl1pPr marL="0" algn="l" defTabSz="912370" rtl="0" eaLnBrk="1" latinLnBrk="0" hangingPunct="1">
      <a:defRPr sz="1200" kern="1200">
        <a:solidFill>
          <a:schemeClr val="tx1"/>
        </a:solidFill>
        <a:latin typeface="+mn-lt"/>
        <a:ea typeface="+mn-ea"/>
        <a:cs typeface="+mn-cs"/>
      </a:defRPr>
    </a:lvl1pPr>
    <a:lvl2pPr marL="456188" algn="l" defTabSz="912370" rtl="0" eaLnBrk="1" latinLnBrk="0" hangingPunct="1">
      <a:defRPr sz="1200" kern="1200">
        <a:solidFill>
          <a:schemeClr val="tx1"/>
        </a:solidFill>
        <a:latin typeface="+mn-lt"/>
        <a:ea typeface="+mn-ea"/>
        <a:cs typeface="+mn-cs"/>
      </a:defRPr>
    </a:lvl2pPr>
    <a:lvl3pPr marL="912370" algn="l" defTabSz="912370" rtl="0" eaLnBrk="1" latinLnBrk="0" hangingPunct="1">
      <a:defRPr sz="1200" kern="1200">
        <a:solidFill>
          <a:schemeClr val="tx1"/>
        </a:solidFill>
        <a:latin typeface="+mn-lt"/>
        <a:ea typeface="+mn-ea"/>
        <a:cs typeface="+mn-cs"/>
      </a:defRPr>
    </a:lvl3pPr>
    <a:lvl4pPr marL="1368557" algn="l" defTabSz="912370" rtl="0" eaLnBrk="1" latinLnBrk="0" hangingPunct="1">
      <a:defRPr sz="1200" kern="1200">
        <a:solidFill>
          <a:schemeClr val="tx1"/>
        </a:solidFill>
        <a:latin typeface="+mn-lt"/>
        <a:ea typeface="+mn-ea"/>
        <a:cs typeface="+mn-cs"/>
      </a:defRPr>
    </a:lvl4pPr>
    <a:lvl5pPr marL="1824741" algn="l" defTabSz="912370" rtl="0" eaLnBrk="1" latinLnBrk="0" hangingPunct="1">
      <a:defRPr sz="1200" kern="1200">
        <a:solidFill>
          <a:schemeClr val="tx1"/>
        </a:solidFill>
        <a:latin typeface="+mn-lt"/>
        <a:ea typeface="+mn-ea"/>
        <a:cs typeface="+mn-cs"/>
      </a:defRPr>
    </a:lvl5pPr>
    <a:lvl6pPr marL="2280927" algn="l" defTabSz="912370" rtl="0" eaLnBrk="1" latinLnBrk="0" hangingPunct="1">
      <a:defRPr sz="1200" kern="1200">
        <a:solidFill>
          <a:schemeClr val="tx1"/>
        </a:solidFill>
        <a:latin typeface="+mn-lt"/>
        <a:ea typeface="+mn-ea"/>
        <a:cs typeface="+mn-cs"/>
      </a:defRPr>
    </a:lvl6pPr>
    <a:lvl7pPr marL="2737111" algn="l" defTabSz="912370" rtl="0" eaLnBrk="1" latinLnBrk="0" hangingPunct="1">
      <a:defRPr sz="1200" kern="1200">
        <a:solidFill>
          <a:schemeClr val="tx1"/>
        </a:solidFill>
        <a:latin typeface="+mn-lt"/>
        <a:ea typeface="+mn-ea"/>
        <a:cs typeface="+mn-cs"/>
      </a:defRPr>
    </a:lvl7pPr>
    <a:lvl8pPr marL="3193298" algn="l" defTabSz="912370" rtl="0" eaLnBrk="1" latinLnBrk="0" hangingPunct="1">
      <a:defRPr sz="1200" kern="1200">
        <a:solidFill>
          <a:schemeClr val="tx1"/>
        </a:solidFill>
        <a:latin typeface="+mn-lt"/>
        <a:ea typeface="+mn-ea"/>
        <a:cs typeface="+mn-cs"/>
      </a:defRPr>
    </a:lvl8pPr>
    <a:lvl9pPr marL="3649481" algn="l" defTabSz="9123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capitalise</a:t>
            </a:r>
            <a:r>
              <a:rPr lang="en-GB" baseline="0" dirty="0" smtClean="0"/>
              <a:t> indicator conditions.</a:t>
            </a:r>
            <a:endParaRPr lang="en-GB" dirty="0"/>
          </a:p>
        </p:txBody>
      </p:sp>
    </p:spTree>
    <p:extLst>
      <p:ext uri="{BB962C8B-B14F-4D97-AF65-F5344CB8AC3E}">
        <p14:creationId xmlns:p14="http://schemas.microsoft.com/office/powerpoint/2010/main" val="25804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5183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3010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3010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139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1982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8.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3E512-BEF7-472A-89B1-A3B25A3006D8}"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75353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52F16-5E5D-492F-9649-2AE7FA5D2058}"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405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89ECAB-4FBE-4EEB-BC59-A6762C89A159}"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78159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2A71DF-9CF4-4782-AEDE-B3BB6AEE67B9}"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532573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C70DDE-A0A5-45EC-A189-DFCA3F4062C6}"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33136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57451-09ED-4B66-A224-6FAC74126422}"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26101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81DD1C-91BF-4250-93D7-DB1AEB31EE88}"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98975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1A5A6F-D7D6-4ED9-8F44-458EAE2A394F}" type="datetime1">
              <a:rPr lang="en-GB" smtClean="0">
                <a:solidFill>
                  <a:prstClr val="black">
                    <a:tint val="75000"/>
                  </a:prstClr>
                </a:solidFill>
              </a:rPr>
              <a:t>15/12/2016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5460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BE960E-DBB3-46B5-AF35-E88022937698}" type="datetime1">
              <a:rPr lang="en-GB" smtClean="0">
                <a:solidFill>
                  <a:prstClr val="black">
                    <a:tint val="75000"/>
                  </a:prstClr>
                </a:solidFill>
              </a:rPr>
              <a:t>15/12/2016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54470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DB259-116C-4A14-BB12-5C4F7F90B3A7}" type="datetime1">
              <a:rPr lang="en-GB" smtClean="0">
                <a:solidFill>
                  <a:prstClr val="black">
                    <a:tint val="75000"/>
                  </a:prstClr>
                </a:solidFill>
              </a:rPr>
              <a:t>15/12/2016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877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4F57C-F0B0-4B2A-B054-367D9FFA31DA}"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0175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61E0-77CB-499D-B08A-D6D54D8901C2}"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86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0AAF7-0275-4EDD-8508-67793F09F331}"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889972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68122-1B8F-490D-AF49-9517E6804DB9}"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8556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D3C6E1-C238-41B8-9935-72BBBFFC9F10}"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3857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231898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40992-C391-4C20-B1F6-9A57F05AB390}"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21877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E6BC1C-2717-4D94-B3A5-A81F60D614C0}"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73729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D989E6-37FE-4442-A530-0A60C20B4E2D}" type="datetime1">
              <a:rPr lang="en-GB" smtClean="0">
                <a:solidFill>
                  <a:prstClr val="black">
                    <a:tint val="75000"/>
                  </a:prstClr>
                </a:solidFill>
              </a:rPr>
              <a:t>15/12/2016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92273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2962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65110-1EA5-4820-AFE8-EC5F029B88F0}" type="datetime1">
              <a:rPr lang="en-GB" smtClean="0">
                <a:solidFill>
                  <a:prstClr val="black">
                    <a:tint val="75000"/>
                  </a:prstClr>
                </a:solidFill>
              </a:rPr>
              <a:t>15/12/2016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10260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B4817-1D5F-489B-B0B5-0325277B5D8A}"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65689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6E8FB-BC7E-47FE-AB48-D667F166A927}"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718808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80DAE4-44A5-4A35-B6EC-C52107D8F340}"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26592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64EA6E-044B-40A5-9E62-CBD8D511D8A0}"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61812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1EB6C6-4BFE-43B0-9951-1F608D058ED0}"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03759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957FE-C62B-4022-98F0-2D50B5610E56}"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602038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FAA00-B46B-4C35-9A32-F51449E69EC9}"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82719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3878DE-2E76-43F0-8D77-1157AFFDB812}"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3855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4543C7-B5F5-4FED-9E7F-4864787FC29A}" type="datetime1">
              <a:rPr lang="en-GB" smtClean="0">
                <a:solidFill>
                  <a:prstClr val="black">
                    <a:tint val="75000"/>
                  </a:prstClr>
                </a:solidFill>
              </a:rPr>
              <a:t>15/12/2016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443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BF61A9-55CF-4712-82E1-D9BAEF9C60DF}" type="datetime1">
              <a:rPr lang="en-GB" smtClean="0">
                <a:solidFill>
                  <a:prstClr val="black">
                    <a:tint val="75000"/>
                  </a:prstClr>
                </a:solidFill>
              </a:rPr>
              <a:t>15/12/2016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39778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80EE9-E3BC-4657-889C-745DA4A6C968}" type="datetime1">
              <a:rPr lang="en-GB" smtClean="0">
                <a:solidFill>
                  <a:prstClr val="black">
                    <a:tint val="75000"/>
                  </a:prstClr>
                </a:solidFill>
              </a:rPr>
              <a:t>15/12/2016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23168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C5E8C-00B3-4D42-A935-D6F040D0FCC1}"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216238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B77B2-D7C0-4E68-A7A2-1238958FC41F}"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81908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182889-4740-451B-8AD1-0FE641A1C3CF}"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658465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4B57F-DF4B-4542-97DC-218951FE601E}"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36215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C624B8-B3E5-4EE4-BCF2-A6F777E734EF}"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96926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94B43-6EDB-44B8-98ED-0CD13012A353}"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54272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334DE7-8332-4ADE-8394-2954FB918A18}"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620812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725735-FBD4-433E-B783-7D8D514C87C9}"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6664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BEE44F-FE59-4455-8FE5-98A5A7177C06}" type="datetime1">
              <a:rPr lang="en-GB" smtClean="0">
                <a:solidFill>
                  <a:prstClr val="black">
                    <a:tint val="75000"/>
                  </a:prstClr>
                </a:solidFill>
              </a:rPr>
              <a:t>15/12/2016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48657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0D9D00-6186-4EA5-A203-4DD7162D84AC}" type="datetime1">
              <a:rPr lang="en-GB" smtClean="0">
                <a:solidFill>
                  <a:prstClr val="black">
                    <a:tint val="75000"/>
                  </a:prstClr>
                </a:solidFill>
              </a:rPr>
              <a:t>15/12/2016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002557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6169D-E5DE-4420-8D74-991DF13A8283}" type="datetime1">
              <a:rPr lang="en-GB" smtClean="0">
                <a:solidFill>
                  <a:prstClr val="black">
                    <a:tint val="75000"/>
                  </a:prstClr>
                </a:solidFill>
              </a:rPr>
              <a:t>15/12/2016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02444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BE9C8-21AC-44B6-9FCF-3A90BB05B8B9}"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696190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50705-30EB-4543-A056-C49A55782870}"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54470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EB2361-A632-4902-B1A3-2AB29E8EE594}"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120182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0F58AC-7239-442B-9590-7B2D54F925A8}"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919381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smtClean="0"/>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F4CA1C21-7E79-4545-81FA-C372CF05AAAA}" type="datetime1">
              <a:rPr lang="en-GB" altLang="en-US" smtClean="0">
                <a:solidFill>
                  <a:prstClr val="black">
                    <a:tint val="75000"/>
                  </a:prstClr>
                </a:solidFill>
              </a:rPr>
              <a:t>15/12/2016</a:t>
            </a:fld>
            <a:endParaRPr lang="en-US" altLang="en-US" dirty="0">
              <a:solidFill>
                <a:prstClr val="black">
                  <a:tint val="75000"/>
                </a:prstClr>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6389188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t>15/12/2016</a:t>
            </a:fld>
            <a:endParaRPr lang="en-GB" dirty="0"/>
          </a:p>
        </p:txBody>
      </p:sp>
    </p:spTree>
    <p:extLst>
      <p:ext uri="{BB962C8B-B14F-4D97-AF65-F5344CB8AC3E}">
        <p14:creationId xmlns:p14="http://schemas.microsoft.com/office/powerpoint/2010/main" val="6549195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998" y="273041"/>
            <a:ext cx="8228659" cy="1144008"/>
          </a:xfrm>
        </p:spPr>
        <p:txBody>
          <a:bodyPr/>
          <a:lstStyle/>
          <a:p>
            <a:r>
              <a:rPr lang="en-US" smtClean="0"/>
              <a:t>Click to edit Master title style</a:t>
            </a:r>
            <a:endParaRPr lang="pl-PL"/>
          </a:p>
        </p:txBody>
      </p:sp>
      <p:sp>
        <p:nvSpPr>
          <p:cNvPr id="3" name="Symbol zastępczy daty 2"/>
          <p:cNvSpPr>
            <a:spLocks noGrp="1"/>
          </p:cNvSpPr>
          <p:nvPr>
            <p:ph type="dt" idx="10"/>
          </p:nvPr>
        </p:nvSpPr>
        <p:spPr>
          <a:xfrm>
            <a:off x="456998" y="6247978"/>
            <a:ext cx="2129747" cy="471774"/>
          </a:xfrm>
        </p:spPr>
        <p:txBody>
          <a:bodyPr/>
          <a:lstStyle>
            <a:lvl1pPr>
              <a:defRPr/>
            </a:lvl1pPr>
          </a:lstStyle>
          <a:p>
            <a:endParaRPr lang="es-ES" altLang="pl-PL" dirty="0"/>
          </a:p>
        </p:txBody>
      </p:sp>
      <p:sp>
        <p:nvSpPr>
          <p:cNvPr id="4" name="Symbol zastępczy stopki 3"/>
          <p:cNvSpPr>
            <a:spLocks noGrp="1"/>
          </p:cNvSpPr>
          <p:nvPr>
            <p:ph type="ftr" idx="11"/>
          </p:nvPr>
        </p:nvSpPr>
        <p:spPr>
          <a:xfrm>
            <a:off x="3127079" y="6247978"/>
            <a:ext cx="2897907" cy="471774"/>
          </a:xfrm>
        </p:spPr>
        <p:txBody>
          <a:bodyPr/>
          <a:lstStyle>
            <a:lvl1pPr>
              <a:defRPr/>
            </a:lvl1pPr>
          </a:lstStyle>
          <a:p>
            <a:endParaRPr lang="es-ES" altLang="pl-PL" dirty="0"/>
          </a:p>
        </p:txBody>
      </p:sp>
      <p:sp>
        <p:nvSpPr>
          <p:cNvPr id="5" name="Symbol zastępczy numeru slajdu 4"/>
          <p:cNvSpPr>
            <a:spLocks noGrp="1"/>
          </p:cNvSpPr>
          <p:nvPr>
            <p:ph type="sldNum" idx="12"/>
          </p:nvPr>
        </p:nvSpPr>
        <p:spPr>
          <a:xfrm>
            <a:off x="6555911" y="6247978"/>
            <a:ext cx="2129747" cy="471774"/>
          </a:xfrm>
        </p:spPr>
        <p:txBody>
          <a:bodyPr/>
          <a:lstStyle>
            <a:lvl1pPr>
              <a:defRPr/>
            </a:lvl1pPr>
          </a:lstStyle>
          <a:p>
            <a:fld id="{6732ACFD-EB96-4BC2-84C7-678D503CFE6E}" type="slidenum">
              <a:rPr lang="es-ES" altLang="pl-PL"/>
              <a:pPr/>
              <a:t>‹#›</a:t>
            </a:fld>
            <a:endParaRPr lang="es-ES" altLang="pl-PL" dirty="0"/>
          </a:p>
        </p:txBody>
      </p:sp>
    </p:spTree>
    <p:extLst>
      <p:ext uri="{BB962C8B-B14F-4D97-AF65-F5344CB8AC3E}">
        <p14:creationId xmlns:p14="http://schemas.microsoft.com/office/powerpoint/2010/main" val="234134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647364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232215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90182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140296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9691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25838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719489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517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301696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520037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19"/>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19"/>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36608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51756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888"/>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321735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19"/>
            <a:ext cx="8229600" cy="4525963"/>
          </a:xfrm>
        </p:spPr>
        <p:txBody>
          <a:bodyPr/>
          <a:lstStyle/>
          <a:p>
            <a:pPr lvl="0"/>
            <a:r>
              <a:rPr lang="en-US" noProof="0" smtClean="0"/>
              <a:t>Click icon to add chart</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308349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19"/>
            <a:ext cx="8229600" cy="4525963"/>
          </a:xfrm>
        </p:spPr>
        <p:txBody>
          <a:bodyPr/>
          <a:lstStyle/>
          <a:p>
            <a:pPr lvl="0"/>
            <a:r>
              <a:rPr lang="en-US" noProof="0" smtClean="0"/>
              <a:t>Click icon to add table</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36914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68652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733" y="2840744"/>
            <a:ext cx="9211868" cy="195968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25466" y="5181443"/>
            <a:ext cx="7586402" cy="2337153"/>
          </a:xfrm>
        </p:spPr>
        <p:txBody>
          <a:bodyPr/>
          <a:lstStyle>
            <a:lvl1pPr marL="0" indent="0" algn="ctr">
              <a:buNone/>
              <a:defRPr/>
            </a:lvl1pPr>
            <a:lvl2pPr marL="109503" indent="0" algn="ctr">
              <a:buNone/>
              <a:defRPr/>
            </a:lvl2pPr>
            <a:lvl3pPr marL="219006" indent="0" algn="ctr">
              <a:buNone/>
              <a:defRPr/>
            </a:lvl3pPr>
            <a:lvl4pPr marL="328517" indent="0" algn="ctr">
              <a:buNone/>
              <a:defRPr/>
            </a:lvl4pPr>
            <a:lvl5pPr marL="438023" indent="0" algn="ctr">
              <a:buNone/>
              <a:defRPr/>
            </a:lvl5pPr>
            <a:lvl6pPr marL="547527" indent="0" algn="ctr">
              <a:buNone/>
              <a:defRPr/>
            </a:lvl6pPr>
            <a:lvl7pPr marL="657034" indent="0" algn="ctr">
              <a:buNone/>
              <a:defRPr/>
            </a:lvl7pPr>
            <a:lvl8pPr marL="766540" indent="0" algn="ctr">
              <a:buNone/>
              <a:defRPr/>
            </a:lvl8pPr>
            <a:lvl9pPr marL="87604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DF043B3-7DC0-439A-8322-6FFA37F9B703}" type="datetime1">
              <a:rPr lang="en-GB" altLang="en-US" smtClean="0">
                <a:solidFill>
                  <a:srgbClr val="000000"/>
                </a:solidFill>
              </a:rPr>
              <a:t>15/12/2016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8DDFCB-0F69-47DE-9671-4326B36B3BA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035130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5F39A8B-E890-4D9E-ABAD-2D55EE0966B0}" type="datetime1">
              <a:rPr lang="en-GB" altLang="en-US" smtClean="0">
                <a:solidFill>
                  <a:srgbClr val="000000"/>
                </a:solidFill>
              </a:rPr>
              <a:t>15/12/2016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A926C0-8991-4734-860C-FE61A98C680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98408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4" y="5875957"/>
            <a:ext cx="9211868" cy="1815924"/>
          </a:xfrm>
        </p:spPr>
        <p:txBody>
          <a:bodyPr anchor="t"/>
          <a:lstStyle>
            <a:lvl1pPr algn="l">
              <a:defRPr sz="1000" b="1" cap="all"/>
            </a:lvl1pPr>
          </a:lstStyle>
          <a:p>
            <a:r>
              <a:rPr lang="en-US" smtClean="0"/>
              <a:t>Click to edit Master title style</a:t>
            </a:r>
            <a:endParaRPr lang="en-US"/>
          </a:p>
        </p:txBody>
      </p:sp>
      <p:sp>
        <p:nvSpPr>
          <p:cNvPr id="3" name="Text Placeholder 2"/>
          <p:cNvSpPr>
            <a:spLocks noGrp="1"/>
          </p:cNvSpPr>
          <p:nvPr>
            <p:ph type="body" idx="1"/>
          </p:nvPr>
        </p:nvSpPr>
        <p:spPr>
          <a:xfrm>
            <a:off x="856074" y="3875706"/>
            <a:ext cx="9211868" cy="2000250"/>
          </a:xfrm>
        </p:spPr>
        <p:txBody>
          <a:bodyPr anchor="b"/>
          <a:lstStyle>
            <a:lvl1pPr marL="0" indent="0">
              <a:buNone/>
              <a:defRPr sz="500"/>
            </a:lvl1pPr>
            <a:lvl2pPr marL="109503" indent="0">
              <a:buNone/>
              <a:defRPr sz="400"/>
            </a:lvl2pPr>
            <a:lvl3pPr marL="219006" indent="0">
              <a:buNone/>
              <a:defRPr sz="400"/>
            </a:lvl3pPr>
            <a:lvl4pPr marL="328517" indent="0">
              <a:buNone/>
              <a:defRPr sz="300"/>
            </a:lvl4pPr>
            <a:lvl5pPr marL="438023" indent="0">
              <a:buNone/>
              <a:defRPr sz="300"/>
            </a:lvl5pPr>
            <a:lvl6pPr marL="547527" indent="0">
              <a:buNone/>
              <a:defRPr sz="300"/>
            </a:lvl6pPr>
            <a:lvl7pPr marL="657034" indent="0">
              <a:buNone/>
              <a:defRPr sz="300"/>
            </a:lvl7pPr>
            <a:lvl8pPr marL="766540" indent="0">
              <a:buNone/>
              <a:defRPr sz="300"/>
            </a:lvl8pPr>
            <a:lvl9pPr marL="876044" indent="0">
              <a:buNone/>
              <a:defRPr sz="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467482-5322-4E88-8C20-41FBDADDA5EC}" type="datetime1">
              <a:rPr lang="en-GB" altLang="en-US" smtClean="0">
                <a:solidFill>
                  <a:srgbClr val="000000"/>
                </a:solidFill>
              </a:rPr>
              <a:t>15/12/2016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46F0B0-8B43-4602-A7D3-0365E00C88F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876752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736"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4797"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68C8B07-ECA6-465A-B187-3FC57C41FA04}" type="datetime1">
              <a:rPr lang="en-GB" altLang="en-US" smtClean="0">
                <a:solidFill>
                  <a:srgbClr val="000000"/>
                </a:solidFill>
              </a:rPr>
              <a:t>15/12/2016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AC7CF30-B416-4101-9732-A28F202EE24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17141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6008"/>
            <a:ext cx="9753466"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1934" y="2046994"/>
            <a:ext cx="478837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smtClean="0"/>
              <a:t>Click to edit Master text styles</a:t>
            </a:r>
          </a:p>
        </p:txBody>
      </p:sp>
      <p:sp>
        <p:nvSpPr>
          <p:cNvPr id="4" name="Content Placeholder 3"/>
          <p:cNvSpPr>
            <a:spLocks noGrp="1"/>
          </p:cNvSpPr>
          <p:nvPr>
            <p:ph sz="half" idx="2"/>
          </p:nvPr>
        </p:nvSpPr>
        <p:spPr>
          <a:xfrm>
            <a:off x="541934" y="2899835"/>
            <a:ext cx="478837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05350" y="2046994"/>
            <a:ext cx="479005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smtClean="0"/>
              <a:t>Click to edit Master text styles</a:t>
            </a:r>
          </a:p>
        </p:txBody>
      </p:sp>
      <p:sp>
        <p:nvSpPr>
          <p:cNvPr id="6" name="Content Placeholder 5"/>
          <p:cNvSpPr>
            <a:spLocks noGrp="1"/>
          </p:cNvSpPr>
          <p:nvPr>
            <p:ph sz="quarter" idx="4"/>
          </p:nvPr>
        </p:nvSpPr>
        <p:spPr>
          <a:xfrm>
            <a:off x="5505350" y="2899835"/>
            <a:ext cx="479005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26538F4-1ADB-4FC4-9759-4303978BC1C1}" type="datetime1">
              <a:rPr lang="en-GB" altLang="en-US" smtClean="0">
                <a:solidFill>
                  <a:srgbClr val="000000"/>
                </a:solidFill>
              </a:rPr>
              <a:t>15/12/2016</a:t>
            </a:fld>
            <a:endParaRPr lang="es-E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C45B54-F645-41D5-B715-A7B6C729012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11553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D87D8F1-B1CA-4FF1-A5FB-4578B64888D9}" type="datetime1">
              <a:rPr lang="en-GB" altLang="en-US" smtClean="0">
                <a:solidFill>
                  <a:srgbClr val="000000"/>
                </a:solidFill>
              </a:rPr>
              <a:t>15/12/2016</a:t>
            </a:fld>
            <a:endParaRPr lang="es-E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F2DEB58-566A-4AB2-8D88-783B81F1C6A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552320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78750E5-A1BE-4833-A96B-05267696619B}" type="datetime1">
              <a:rPr lang="en-GB" altLang="en-US" smtClean="0">
                <a:solidFill>
                  <a:srgbClr val="000000"/>
                </a:solidFill>
              </a:rPr>
              <a:t>15/12/2016</a:t>
            </a:fld>
            <a:endParaRPr lang="es-ES" alt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s-E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10C63600-0F16-477E-A5D2-110840DA71C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404563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4248"/>
            <a:ext cx="3565408" cy="1549135"/>
          </a:xfrm>
        </p:spPr>
        <p:txBody>
          <a:bodyPr anchor="b"/>
          <a:lstStyle>
            <a:lvl1pPr algn="l">
              <a:defRPr sz="500" b="1"/>
            </a:lvl1pPr>
          </a:lstStyle>
          <a:p>
            <a:r>
              <a:rPr lang="en-US" smtClean="0"/>
              <a:t>Click to edit Master title style</a:t>
            </a:r>
            <a:endParaRPr lang="en-US"/>
          </a:p>
        </p:txBody>
      </p:sp>
      <p:sp>
        <p:nvSpPr>
          <p:cNvPr id="3" name="Content Placeholder 2"/>
          <p:cNvSpPr>
            <a:spLocks noGrp="1"/>
          </p:cNvSpPr>
          <p:nvPr>
            <p:ph idx="1"/>
          </p:nvPr>
        </p:nvSpPr>
        <p:spPr>
          <a:xfrm>
            <a:off x="4237030" y="364263"/>
            <a:ext cx="6058370" cy="7803885"/>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1934" y="1913379"/>
            <a:ext cx="3565408" cy="6254750"/>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9C4B956-0AD1-4244-9F08-E20626CD53B8}" type="datetime1">
              <a:rPr lang="en-GB" altLang="en-US" smtClean="0">
                <a:solidFill>
                  <a:srgbClr val="000000"/>
                </a:solidFill>
              </a:rPr>
              <a:t>15/12/2016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748DA5-F5BD-4070-A92D-523A8A29C5D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82826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059" y="6400713"/>
            <a:ext cx="6502534" cy="755826"/>
          </a:xfrm>
        </p:spPr>
        <p:txBody>
          <a:bodyPr anchor="b"/>
          <a:lstStyle>
            <a:lvl1pPr algn="l">
              <a:defRPr sz="500" b="1"/>
            </a:lvl1pPr>
          </a:lstStyle>
          <a:p>
            <a:r>
              <a:rPr lang="en-US" smtClean="0"/>
              <a:t>Click to edit Master title style</a:t>
            </a:r>
            <a:endParaRPr lang="en-US"/>
          </a:p>
        </p:txBody>
      </p:sp>
      <p:sp>
        <p:nvSpPr>
          <p:cNvPr id="3" name="Picture Placeholder 2"/>
          <p:cNvSpPr>
            <a:spLocks noGrp="1"/>
          </p:cNvSpPr>
          <p:nvPr>
            <p:ph type="pic" idx="1"/>
          </p:nvPr>
        </p:nvSpPr>
        <p:spPr>
          <a:xfrm>
            <a:off x="2124059" y="817122"/>
            <a:ext cx="6502534" cy="5486135"/>
          </a:xfrm>
        </p:spPr>
        <p:txBody>
          <a:bodyPr lIns="97616" tIns="48809" rIns="97616" bIns="48809"/>
          <a:lstStyle>
            <a:lvl1pPr marL="0" indent="0">
              <a:buNone/>
              <a:defRPr sz="800"/>
            </a:lvl1pPr>
            <a:lvl2pPr marL="109503" indent="0">
              <a:buNone/>
              <a:defRPr sz="700"/>
            </a:lvl2pPr>
            <a:lvl3pPr marL="219006" indent="0">
              <a:buNone/>
              <a:defRPr sz="600"/>
            </a:lvl3pPr>
            <a:lvl4pPr marL="328517" indent="0">
              <a:buNone/>
              <a:defRPr sz="500"/>
            </a:lvl4pPr>
            <a:lvl5pPr marL="438023" indent="0">
              <a:buNone/>
              <a:defRPr sz="500"/>
            </a:lvl5pPr>
            <a:lvl6pPr marL="547527" indent="0">
              <a:buNone/>
              <a:defRPr sz="500"/>
            </a:lvl6pPr>
            <a:lvl7pPr marL="657034" indent="0">
              <a:buNone/>
              <a:defRPr sz="500"/>
            </a:lvl7pPr>
            <a:lvl8pPr marL="766540" indent="0">
              <a:buNone/>
              <a:defRPr sz="500"/>
            </a:lvl8pPr>
            <a:lvl9pPr marL="876044" indent="0">
              <a:buNone/>
              <a:defRPr sz="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124059" y="7156540"/>
            <a:ext cx="6502534" cy="1072885"/>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E16C778-2A5A-4AC5-A45E-CB731219C404}" type="datetime1">
              <a:rPr lang="en-GB" altLang="en-US" smtClean="0">
                <a:solidFill>
                  <a:srgbClr val="000000"/>
                </a:solidFill>
              </a:rPr>
              <a:t>15/12/2016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8812A7-4C74-4AF9-BDBB-AD6765890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849179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5606E96-0E81-4D14-ADDB-A32F0DE39A7D}" type="datetime1">
              <a:rPr lang="en-GB" altLang="en-US" smtClean="0">
                <a:solidFill>
                  <a:srgbClr val="000000"/>
                </a:solidFill>
              </a:rPr>
              <a:t>15/12/2016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5A4A31-45A1-4B92-8B90-DBAAF99A056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358750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1821" y="812713"/>
            <a:ext cx="2302799" cy="7315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752" y="812713"/>
            <a:ext cx="6876815" cy="7315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44CB9A8-F1CD-4998-9CEB-00B12A99187B}" type="datetime1">
              <a:rPr lang="en-GB" altLang="en-US" smtClean="0">
                <a:solidFill>
                  <a:srgbClr val="000000"/>
                </a:solidFill>
              </a:rPr>
              <a:t>15/12/2016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A3996E-D51A-4E2A-B2E5-B79518FFAFF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194066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smtClean="0"/>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B42ADF56-1CE2-46D5-8EE3-6EEAD822F953}" type="datetime1">
              <a:rPr lang="en-GB" altLang="en-US" smtClean="0">
                <a:solidFill>
                  <a:srgbClr val="000000"/>
                </a:solidFill>
              </a:rPr>
              <a:t>15/12/2016</a:t>
            </a:fld>
            <a:endParaRPr lang="en-US" altLang="en-US" dirty="0">
              <a:solidFill>
                <a:srgbClr val="000000"/>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1573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smtClean="0"/>
              <a:t>Click to edit Master title style</a:t>
            </a:r>
            <a:endParaRPr lang="en-GB"/>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US" smtClean="0"/>
              <a:t>Click to edit Master subtitle style</a:t>
            </a:r>
            <a:endParaRPr lang="en-GB"/>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6473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23221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9018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14029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969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258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71948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51763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30169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52003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19"/>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19"/>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366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5175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888"/>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32173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19"/>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30834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19"/>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3691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6865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68122C-94AA-4A6F-BCEC-C99851202EB9}" type="datetime1">
              <a:rPr lang="en-GB" smtClean="0"/>
              <a:t>15/12/2016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872038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67544" y="1628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95536" y="6381328"/>
            <a:ext cx="2133600" cy="365125"/>
          </a:xfrm>
        </p:spPr>
        <p:txBody>
          <a:bodyPr/>
          <a:lstStyle/>
          <a:p>
            <a:fld id="{2F1B5D14-C2F7-4984-B084-0E64E1AC36C6}" type="datetime1">
              <a:rPr lang="en-GB" smtClean="0"/>
              <a:t>15/12/2016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689151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548E1-A167-48E6-BC5E-D6DCC1CB9396}" type="datetime1">
              <a:rPr lang="en-GB" smtClean="0"/>
              <a:t>15/12/2016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4198348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FFCAC6-6FAB-4788-A6E5-E2E089CACA19}" type="datetime1">
              <a:rPr lang="en-GB" smtClean="0"/>
              <a:t>15/12/2016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2795833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3B375E-D7B2-4C43-89DA-03C98DF610E9}" type="datetime1">
              <a:rPr lang="en-GB" smtClean="0"/>
              <a:t>15/12/2016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392280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4B121D-7277-4FE4-8FAB-83E95F128BA3}" type="datetime1">
              <a:rPr lang="en-GB" smtClean="0"/>
              <a:t>15/12/2016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2257359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76E0-1A77-4B22-9C59-CA5BE156FB71}" type="datetime1">
              <a:rPr lang="en-GB" smtClean="0"/>
              <a:t>15/12/2016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309536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5F7DC-F962-47BD-AAEB-33330809AE85}" type="datetime1">
              <a:rPr lang="en-GB" smtClean="0"/>
              <a:t>15/12/2016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3060458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0FBBA-A58A-4A64-B2D4-74B58880D1F1}" type="datetime1">
              <a:rPr lang="en-GB" smtClean="0"/>
              <a:t>15/12/2016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185457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E2A72-54F8-47C1-8B40-A2B222068F98}" type="datetime1">
              <a:rPr lang="en-GB" smtClean="0"/>
              <a:t>15/12/2016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42549789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4E6E6-5612-4AE4-85C2-FD1CA5C12B4E}" type="datetime1">
              <a:rPr lang="en-GB" smtClean="0"/>
              <a:t>15/12/2016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7246001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r>
              <a:rPr lang="en-US" noProof="0" smtClean="0"/>
              <a:t>Click icon to add chart</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r>
              <a:rPr lang="en-US" noProof="0" smtClean="0"/>
              <a:t>Click icon to add table</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73AD23-18C8-4F34-99F8-D3125C266D12}"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18047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EB4A2-0C26-4954-9C73-1CAEA076AB5A}"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80991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5B2A0-D3C6-402D-BF2F-E97D7E094B81}"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9314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6A5D1B-DE43-43D4-A250-2D142442F463}"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2904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46E9AA-1F2B-4F9C-B577-502025B88DC3}" type="datetime1">
              <a:rPr lang="en-GB" smtClean="0">
                <a:solidFill>
                  <a:prstClr val="black">
                    <a:tint val="75000"/>
                  </a:prstClr>
                </a:solidFill>
              </a:rPr>
              <a:t>15/12/2016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66162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05C8A9-DA0A-45F4-862B-9B36A84D48DD}" type="datetime1">
              <a:rPr lang="en-GB" smtClean="0">
                <a:solidFill>
                  <a:prstClr val="black">
                    <a:tint val="75000"/>
                  </a:prstClr>
                </a:solidFill>
              </a:rPr>
              <a:t>15/12/2016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9253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6F1E-6256-4EE5-9696-69B40BDFFE8A}" type="datetime1">
              <a:rPr lang="en-GB" smtClean="0">
                <a:solidFill>
                  <a:prstClr val="black">
                    <a:tint val="75000"/>
                  </a:prstClr>
                </a:solidFill>
              </a:rPr>
              <a:t>15/12/2016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04260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AF6FD-F44D-4C60-B8C4-6E636155B68D}"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540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72FC1-8B0E-464A-B0C1-673C1A33EDBE}"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6504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DF2326-7331-4997-8ABB-2FB0C49C8808}"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313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61F69-8D71-41EE-AA12-8BDDFCD8CF5E}"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82811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4D42DF76-3791-4D85-93B8-9BE0CCCAA09C}" type="datetime1">
              <a:rPr lang="en-GB" smtClean="0"/>
              <a:t>15/12/2016</a:t>
            </a:fld>
            <a:endParaRPr lang="en-GB" dirty="0"/>
          </a:p>
        </p:txBody>
      </p:sp>
    </p:spTree>
    <p:extLst>
      <p:ext uri="{BB962C8B-B14F-4D97-AF65-F5344CB8AC3E}">
        <p14:creationId xmlns:p14="http://schemas.microsoft.com/office/powerpoint/2010/main" val="1651315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1530B3-EBD1-487F-9532-79F2725AB270}"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64327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8DCE7F-8C77-4A70-AE66-8377945E615E}"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0404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08BDC-4349-4122-A9AF-B16016E46996}"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490945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40A9EE-CE46-4D74-9163-86727657DC2D}"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55775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923D1D-3C83-4CD1-94BF-5214570D2D56}" type="datetime1">
              <a:rPr lang="en-GB" smtClean="0">
                <a:solidFill>
                  <a:prstClr val="black">
                    <a:tint val="75000"/>
                  </a:prstClr>
                </a:solidFill>
              </a:rPr>
              <a:t>15/12/2016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67242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F0A35C-3AEF-45F5-88E5-8D792FD33016}" type="datetime1">
              <a:rPr lang="en-GB" smtClean="0">
                <a:solidFill>
                  <a:prstClr val="black">
                    <a:tint val="75000"/>
                  </a:prstClr>
                </a:solidFill>
              </a:rPr>
              <a:t>15/12/2016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06849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A2250-745E-4310-B0BA-9E8601E5245D}" type="datetime1">
              <a:rPr lang="en-GB" smtClean="0">
                <a:solidFill>
                  <a:prstClr val="black">
                    <a:tint val="75000"/>
                  </a:prstClr>
                </a:solidFill>
              </a:rPr>
              <a:t>15/12/2016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3423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0D627-7BCF-49E4-B2F6-4CBFA3634A28}" type="datetime1">
              <a:rPr lang="en-GB" smtClean="0">
                <a:solidFill>
                  <a:prstClr val="black">
                    <a:tint val="75000"/>
                  </a:prstClr>
                </a:solidFill>
              </a:rPr>
              <a:t>15/12/2016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1027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12.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3.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6" Type="http://schemas.openxmlformats.org/officeDocument/2006/relationships/image" Target="../media/image5.png"/><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4.pn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image" Target="../media/image1.emf"/><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theme" Target="../theme/theme14.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image" Target="../media/image2.jpeg"/><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image" Target="../media/image8.png"/><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image" Target="../media/image7.jpeg"/><Relationship Id="rId5" Type="http://schemas.openxmlformats.org/officeDocument/2006/relationships/slideLayout" Target="../slideLayouts/slideLayout194.xml"/><Relationship Id="rId10" Type="http://schemas.openxmlformats.org/officeDocument/2006/relationships/image" Target="../media/image6.jpeg"/><Relationship Id="rId4" Type="http://schemas.openxmlformats.org/officeDocument/2006/relationships/slideLayout" Target="../slideLayouts/slideLayout193.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8.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jpeg"/><Relationship Id="rId5" Type="http://schemas.openxmlformats.org/officeDocument/2006/relationships/slideLayout" Target="../slideLayouts/slideLayout49.xml"/><Relationship Id="rId10" Type="http://schemas.openxmlformats.org/officeDocument/2006/relationships/image" Target="../media/image6.jpeg"/><Relationship Id="rId4" Type="http://schemas.openxmlformats.org/officeDocument/2006/relationships/slideLayout" Target="../slideLayouts/slideLayout4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0.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emf"/><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6.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2.jpe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F9346367-4657-4931-B2C1-83598E87840B}"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527232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9D5BC64D-6833-4AF5-A490-74EF1319406C}"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578076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3AE9D183-7B13-4E01-8725-441712131FB3}"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3032259"/>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n-GB" sz="1600" u="none" dirty="0" smtClean="0">
                <a:ea typeface="ＭＳ Ｐゴシック" charset="-128"/>
              </a:rPr>
              <a:t>HIV and STI Department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n-GB" sz="1400" b="0" u="none" dirty="0" smtClean="0">
                <a:solidFill>
                  <a:srgbClr val="007FBE"/>
                </a:solidFill>
                <a:latin typeface="Tahoma" pitchFamily="34" charset="0"/>
                <a:ea typeface="ＭＳ Ｐゴシック" charset="-128"/>
              </a:rP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transition/>
  <p:hf hdr="0" ftr="0" dt="0"/>
  <p:txStyles>
    <p:titleStyle>
      <a:lvl1pPr algn="ctr" defTabSz="760309" rtl="0" eaLnBrk="1" fontAlgn="base" hangingPunct="1">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1" fontAlgn="base" hangingPunct="1">
        <a:spcBef>
          <a:spcPct val="0"/>
        </a:spcBef>
        <a:spcAft>
          <a:spcPct val="0"/>
        </a:spcAft>
        <a:defRPr sz="3600" b="1">
          <a:solidFill>
            <a:schemeClr val="accent2"/>
          </a:solidFill>
          <a:latin typeface="Arial" charset="0"/>
        </a:defRPr>
      </a:lvl6pPr>
      <a:lvl7pPr marL="912370" algn="ctr" defTabSz="760309" rtl="0" eaLnBrk="1" fontAlgn="base" hangingPunct="1">
        <a:spcBef>
          <a:spcPct val="0"/>
        </a:spcBef>
        <a:spcAft>
          <a:spcPct val="0"/>
        </a:spcAft>
        <a:defRPr sz="3600" b="1">
          <a:solidFill>
            <a:schemeClr val="accent2"/>
          </a:solidFill>
          <a:latin typeface="Arial" charset="0"/>
        </a:defRPr>
      </a:lvl7pPr>
      <a:lvl8pPr marL="1368557" algn="ctr" defTabSz="760309" rtl="0" eaLnBrk="1" fontAlgn="base" hangingPunct="1">
        <a:spcBef>
          <a:spcPct val="0"/>
        </a:spcBef>
        <a:spcAft>
          <a:spcPct val="0"/>
        </a:spcAft>
        <a:defRPr sz="3600" b="1">
          <a:solidFill>
            <a:schemeClr val="accent2"/>
          </a:solidFill>
          <a:latin typeface="Arial" charset="0"/>
        </a:defRPr>
      </a:lvl8pPr>
      <a:lvl9pPr marL="1824741" algn="ctr" defTabSz="760309" rtl="0" eaLnBrk="1" fontAlgn="base" hangingPunct="1">
        <a:spcBef>
          <a:spcPct val="0"/>
        </a:spcBef>
        <a:spcAft>
          <a:spcPct val="0"/>
        </a:spcAft>
        <a:defRPr sz="3600" b="1">
          <a:solidFill>
            <a:schemeClr val="accent2"/>
          </a:solidFill>
          <a:latin typeface="Arial" charset="0"/>
        </a:defRPr>
      </a:lvl9pPr>
    </p:titleStyle>
    <p:bodyStyle>
      <a:lvl1pPr marL="342139" indent="-342139" algn="l" defTabSz="760309" rtl="0" eaLnBrk="1" fontAlgn="base" hangingPunct="1">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1" fontAlgn="base" hangingPunct="1">
        <a:spcBef>
          <a:spcPct val="20000"/>
        </a:spcBef>
        <a:spcAft>
          <a:spcPct val="0"/>
        </a:spcAft>
        <a:buChar char="•"/>
        <a:defRPr sz="2400">
          <a:solidFill>
            <a:schemeClr val="tx1"/>
          </a:solidFill>
          <a:latin typeface="+mn-lt"/>
          <a:ea typeface="ＭＳ Ｐゴシック" charset="0"/>
        </a:defRPr>
      </a:lvl2pPr>
      <a:lvl3pPr marL="1140463" indent="-228098" algn="l" defTabSz="760309" rtl="0" eaLnBrk="1" fontAlgn="base" hangingPunct="1">
        <a:spcBef>
          <a:spcPct val="20000"/>
        </a:spcBef>
        <a:spcAft>
          <a:spcPct val="0"/>
        </a:spcAft>
        <a:buChar char="–"/>
        <a:defRPr sz="2400">
          <a:solidFill>
            <a:schemeClr val="tx1"/>
          </a:solidFill>
          <a:latin typeface="+mn-lt"/>
          <a:ea typeface="ＭＳ Ｐゴシック" charset="0"/>
        </a:defRPr>
      </a:lvl3pPr>
      <a:lvl4pPr marL="1596650"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1" fontAlgn="base" hangingPunct="1">
        <a:spcBef>
          <a:spcPct val="20000"/>
        </a:spcBef>
        <a:spcAft>
          <a:spcPct val="0"/>
        </a:spcAft>
        <a:buBlip>
          <a:blip r:embed="rId16"/>
        </a:buBlip>
        <a:defRPr sz="2400">
          <a:solidFill>
            <a:schemeClr val="tx1"/>
          </a:solidFill>
          <a:latin typeface="+mn-lt"/>
        </a:defRPr>
      </a:lvl6pPr>
      <a:lvl7pPr marL="2965206" indent="-228098" algn="l" defTabSz="760309" rtl="0" eaLnBrk="1" fontAlgn="base" hangingPunct="1">
        <a:spcBef>
          <a:spcPct val="20000"/>
        </a:spcBef>
        <a:spcAft>
          <a:spcPct val="0"/>
        </a:spcAft>
        <a:buBlip>
          <a:blip r:embed="rId16"/>
        </a:buBlip>
        <a:defRPr sz="2400">
          <a:solidFill>
            <a:schemeClr val="tx1"/>
          </a:solidFill>
          <a:latin typeface="+mn-lt"/>
        </a:defRPr>
      </a:lvl7pPr>
      <a:lvl8pPr marL="3421391" indent="-228098" algn="l" defTabSz="760309" rtl="0" eaLnBrk="1" fontAlgn="base" hangingPunct="1">
        <a:spcBef>
          <a:spcPct val="20000"/>
        </a:spcBef>
        <a:spcAft>
          <a:spcPct val="0"/>
        </a:spcAft>
        <a:buBlip>
          <a:blip r:embed="rId16"/>
        </a:buBlip>
        <a:defRPr sz="2400">
          <a:solidFill>
            <a:schemeClr val="tx1"/>
          </a:solidFill>
          <a:latin typeface="+mn-lt"/>
        </a:defRPr>
      </a:lvl8pPr>
      <a:lvl9pPr marL="3877573" indent="-228098" algn="l" defTabSz="760309" rtl="0" eaLnBrk="1" fontAlgn="base" hangingPunct="1">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3"/>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19"/>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0" y="6524644"/>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46920084"/>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738" y="609466"/>
            <a:ext cx="77725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738" y="1981622"/>
            <a:ext cx="7772534" cy="411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733"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defRPr sz="1200">
                <a:latin typeface="Times New Roman" pitchFamily="18" charset="0"/>
              </a:defRPr>
            </a:lvl1pPr>
          </a:lstStyle>
          <a:p>
            <a:pPr fontAlgn="base">
              <a:spcBef>
                <a:spcPct val="0"/>
              </a:spcBef>
              <a:spcAft>
                <a:spcPct val="0"/>
              </a:spcAft>
            </a:pPr>
            <a:fld id="{E4BD5824-EF3C-4BA2-86D7-89FD85A2D390}" type="datetime1">
              <a:rPr lang="en-GB" altLang="en-US" smtClean="0">
                <a:solidFill>
                  <a:srgbClr val="000000"/>
                </a:solidFill>
                <a:ea typeface="ＭＳ Ｐゴシック" charset="-128"/>
              </a:rPr>
              <a:t>15/12/2016</a:t>
            </a:fld>
            <a:endParaRPr lang="es-ES" altLang="en-US" dirty="0" smtClean="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72" y="6248554"/>
            <a:ext cx="2895466"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ctr">
              <a:defRPr sz="1200">
                <a:latin typeface="Times New Roman" pitchFamily="18" charset="0"/>
              </a:defRPr>
            </a:lvl1pPr>
          </a:lstStyle>
          <a:p>
            <a:pPr fontAlgn="base">
              <a:spcBef>
                <a:spcPct val="0"/>
              </a:spcBef>
              <a:spcAft>
                <a:spcPct val="0"/>
              </a:spcAft>
            </a:pPr>
            <a:endParaRPr lang="es-ES" altLang="en-US" dirty="0" smtClean="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67"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r">
              <a:defRPr sz="1200">
                <a:latin typeface="Times New Roman" pitchFamily="18" charset="0"/>
              </a:defRPr>
            </a:lvl1pPr>
          </a:lstStyle>
          <a:p>
            <a:pPr fontAlgn="base">
              <a:spcBef>
                <a:spcPct val="0"/>
              </a:spcBef>
              <a:spcAft>
                <a:spcPct val="0"/>
              </a:spcAft>
            </a:pPr>
            <a:fld id="{EEE17D19-4C17-4445-A030-A431A300392A}" type="slidenum">
              <a:rPr lang="en-US" altLang="en-US" smtClean="0">
                <a:solidFill>
                  <a:srgbClr val="000000"/>
                </a:solidFill>
                <a:ea typeface="ＭＳ Ｐゴシック" charset="-128"/>
              </a:rPr>
              <a:pPr fontAlgn="base">
                <a:spcBef>
                  <a:spcPct val="0"/>
                </a:spcBef>
                <a:spcAft>
                  <a:spcPct val="0"/>
                </a:spcAft>
              </a:pPr>
              <a:t>‹#›</a:t>
            </a:fld>
            <a:endParaRPr lang="en-US" altLang="en-US" dirty="0" smtClean="0">
              <a:solidFill>
                <a:srgbClr val="000000"/>
              </a:solidFill>
              <a:ea typeface="ＭＳ Ｐゴシック" charset="-128"/>
            </a:endParaRPr>
          </a:p>
        </p:txBody>
      </p:sp>
    </p:spTree>
    <p:extLst>
      <p:ext uri="{BB962C8B-B14F-4D97-AF65-F5344CB8AC3E}">
        <p14:creationId xmlns:p14="http://schemas.microsoft.com/office/powerpoint/2010/main" val="70400734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timing>
    <p:tnLst>
      <p:par>
        <p:cTn id="1" dur="indefinite" restart="never" nodeType="tmRoot"/>
      </p:par>
    </p:tnLst>
  </p:timing>
  <p:hf hdr="0" ftr="0" dt="0"/>
  <p:txStyles>
    <p:titleStyle>
      <a:lvl1pPr algn="ctr" defTabSz="781616" rtl="0" eaLnBrk="1" fontAlgn="base" hangingPunct="1">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eaLnBrk="1" fontAlgn="base" hangingPunct="1">
        <a:spcBef>
          <a:spcPct val="0"/>
        </a:spcBef>
        <a:spcAft>
          <a:spcPct val="0"/>
        </a:spcAft>
        <a:defRPr sz="4700">
          <a:solidFill>
            <a:schemeClr val="tx2"/>
          </a:solidFill>
          <a:latin typeface="Times New Roman" pitchFamily="-65" charset="0"/>
        </a:defRPr>
      </a:lvl6pPr>
      <a:lvl7pPr marL="219006" algn="ctr" defTabSz="976049" rtl="0" eaLnBrk="1" fontAlgn="base" hangingPunct="1">
        <a:spcBef>
          <a:spcPct val="0"/>
        </a:spcBef>
        <a:spcAft>
          <a:spcPct val="0"/>
        </a:spcAft>
        <a:defRPr sz="4700">
          <a:solidFill>
            <a:schemeClr val="tx2"/>
          </a:solidFill>
          <a:latin typeface="Times New Roman" pitchFamily="-65" charset="0"/>
        </a:defRPr>
      </a:lvl7pPr>
      <a:lvl8pPr marL="328517" algn="ctr" defTabSz="976049" rtl="0" eaLnBrk="1" fontAlgn="base" hangingPunct="1">
        <a:spcBef>
          <a:spcPct val="0"/>
        </a:spcBef>
        <a:spcAft>
          <a:spcPct val="0"/>
        </a:spcAft>
        <a:defRPr sz="4700">
          <a:solidFill>
            <a:schemeClr val="tx2"/>
          </a:solidFill>
          <a:latin typeface="Times New Roman" pitchFamily="-65" charset="0"/>
        </a:defRPr>
      </a:lvl8pPr>
      <a:lvl9pPr marL="438023" algn="ctr" defTabSz="976049" rtl="0" eaLnBrk="1" fontAlgn="base" hangingPunct="1">
        <a:spcBef>
          <a:spcPct val="0"/>
        </a:spcBef>
        <a:spcAft>
          <a:spcPct val="0"/>
        </a:spcAft>
        <a:defRPr sz="4700">
          <a:solidFill>
            <a:schemeClr val="tx2"/>
          </a:solidFill>
          <a:latin typeface="Times New Roman" pitchFamily="-65" charset="0"/>
        </a:defRPr>
      </a:lvl9pPr>
    </p:titleStyle>
    <p:bodyStyle>
      <a:lvl1pPr marL="292928" indent="-292928" algn="l" defTabSz="781616" rtl="0" eaLnBrk="1" fontAlgn="base" hangingPunct="1">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1" fontAlgn="base" hangingPunct="1">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1" fontAlgn="base" hangingPunct="1">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1" fontAlgn="base" hangingPunct="1">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1" fontAlgn="base" hangingPunct="1">
        <a:spcBef>
          <a:spcPct val="20000"/>
        </a:spcBef>
        <a:spcAft>
          <a:spcPct val="0"/>
        </a:spcAft>
        <a:buChar char="»"/>
        <a:defRPr sz="1700">
          <a:solidFill>
            <a:schemeClr val="tx1"/>
          </a:solidFill>
          <a:latin typeface="+mn-lt"/>
          <a:ea typeface="ＭＳ Ｐゴシック" charset="-128"/>
        </a:defRPr>
      </a:lvl5pPr>
      <a:lvl6pPr marL="2305704"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9pPr>
    </p:bodyStyle>
    <p:otherStyle>
      <a:defPPr>
        <a:defRPr lang="en-US"/>
      </a:defPPr>
      <a:lvl1pPr marL="0" algn="l" defTabSz="109503" rtl="0" eaLnBrk="1" latinLnBrk="0" hangingPunct="1">
        <a:defRPr sz="400" kern="1200">
          <a:solidFill>
            <a:schemeClr val="tx1"/>
          </a:solidFill>
          <a:latin typeface="+mn-lt"/>
          <a:ea typeface="+mn-ea"/>
          <a:cs typeface="+mn-cs"/>
        </a:defRPr>
      </a:lvl1pPr>
      <a:lvl2pPr marL="109503" algn="l" defTabSz="109503" rtl="0" eaLnBrk="1" latinLnBrk="0" hangingPunct="1">
        <a:defRPr sz="400" kern="1200">
          <a:solidFill>
            <a:schemeClr val="tx1"/>
          </a:solidFill>
          <a:latin typeface="+mn-lt"/>
          <a:ea typeface="+mn-ea"/>
          <a:cs typeface="+mn-cs"/>
        </a:defRPr>
      </a:lvl2pPr>
      <a:lvl3pPr marL="219006" algn="l" defTabSz="109503" rtl="0" eaLnBrk="1" latinLnBrk="0" hangingPunct="1">
        <a:defRPr sz="400" kern="1200">
          <a:solidFill>
            <a:schemeClr val="tx1"/>
          </a:solidFill>
          <a:latin typeface="+mn-lt"/>
          <a:ea typeface="+mn-ea"/>
          <a:cs typeface="+mn-cs"/>
        </a:defRPr>
      </a:lvl3pPr>
      <a:lvl4pPr marL="328517" algn="l" defTabSz="109503" rtl="0" eaLnBrk="1" latinLnBrk="0" hangingPunct="1">
        <a:defRPr sz="400" kern="1200">
          <a:solidFill>
            <a:schemeClr val="tx1"/>
          </a:solidFill>
          <a:latin typeface="+mn-lt"/>
          <a:ea typeface="+mn-ea"/>
          <a:cs typeface="+mn-cs"/>
        </a:defRPr>
      </a:lvl4pPr>
      <a:lvl5pPr marL="438023" algn="l" defTabSz="109503" rtl="0" eaLnBrk="1" latinLnBrk="0" hangingPunct="1">
        <a:defRPr sz="400" kern="1200">
          <a:solidFill>
            <a:schemeClr val="tx1"/>
          </a:solidFill>
          <a:latin typeface="+mn-lt"/>
          <a:ea typeface="+mn-ea"/>
          <a:cs typeface="+mn-cs"/>
        </a:defRPr>
      </a:lvl5pPr>
      <a:lvl6pPr marL="547527" algn="l" defTabSz="109503" rtl="0" eaLnBrk="1" latinLnBrk="0" hangingPunct="1">
        <a:defRPr sz="400" kern="1200">
          <a:solidFill>
            <a:schemeClr val="tx1"/>
          </a:solidFill>
          <a:latin typeface="+mn-lt"/>
          <a:ea typeface="+mn-ea"/>
          <a:cs typeface="+mn-cs"/>
        </a:defRPr>
      </a:lvl6pPr>
      <a:lvl7pPr marL="657034" algn="l" defTabSz="109503" rtl="0" eaLnBrk="1" latinLnBrk="0" hangingPunct="1">
        <a:defRPr sz="400" kern="1200">
          <a:solidFill>
            <a:schemeClr val="tx1"/>
          </a:solidFill>
          <a:latin typeface="+mn-lt"/>
          <a:ea typeface="+mn-ea"/>
          <a:cs typeface="+mn-cs"/>
        </a:defRPr>
      </a:lvl7pPr>
      <a:lvl8pPr marL="766540" algn="l" defTabSz="109503" rtl="0" eaLnBrk="1" latinLnBrk="0" hangingPunct="1">
        <a:defRPr sz="400" kern="1200">
          <a:solidFill>
            <a:schemeClr val="tx1"/>
          </a:solidFill>
          <a:latin typeface="+mn-lt"/>
          <a:ea typeface="+mn-ea"/>
          <a:cs typeface="+mn-cs"/>
        </a:defRPr>
      </a:lvl8pPr>
      <a:lvl9pPr marL="876044" algn="l" defTabSz="109503" rtl="0" eaLnBrk="1" latinLnBrk="0" hangingPunct="1">
        <a:defRPr sz="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a:t>
            </a:fld>
            <a:endParaRPr lang="en-GB" dirty="0">
              <a:solidFill>
                <a:srgbClr val="FFFFFF"/>
              </a:solidFill>
            </a:endParaRPr>
          </a:p>
        </p:txBody>
      </p:sp>
      <p:grpSp>
        <p:nvGrpSpPr>
          <p:cNvPr id="10" name="Group 9"/>
          <p:cNvGrpSpPr/>
          <p:nvPr/>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n-GB" sz="1600" u="none" dirty="0" smtClean="0">
                <a:ea typeface="ＭＳ Ｐゴシック" charset="-128"/>
              </a:rPr>
              <a:t>HIV and STI Department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a:p>
            <a:pPr lvl="0"/>
            <a:endParaRPr lang="en-GB" altLang="en-US" smtClean="0"/>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n-GB" sz="1400" b="0" u="none" dirty="0" smtClean="0">
                <a:solidFill>
                  <a:srgbClr val="007FBE"/>
                </a:solidFill>
                <a:latin typeface="Tahoma" pitchFamily="34" charset="0"/>
                <a:ea typeface="ＭＳ Ｐゴシック" charset="-128"/>
              </a:rP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p:hf hdr="0" ftr="0" dt="0"/>
  <p:txStyles>
    <p:titleStyle>
      <a:lvl1pPr algn="ctr" defTabSz="760309" rtl="0" eaLnBrk="0" fontAlgn="base" hangingPunct="0">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0" fontAlgn="base" hangingPunct="0">
        <a:spcBef>
          <a:spcPct val="0"/>
        </a:spcBef>
        <a:spcAft>
          <a:spcPct val="0"/>
        </a:spcAft>
        <a:defRPr sz="3600" b="1">
          <a:solidFill>
            <a:schemeClr val="accent2"/>
          </a:solidFill>
          <a:latin typeface="Arial" charset="0"/>
        </a:defRPr>
      </a:lvl6pPr>
      <a:lvl7pPr marL="912370" algn="ctr" defTabSz="760309" rtl="0" eaLnBrk="0" fontAlgn="base" hangingPunct="0">
        <a:spcBef>
          <a:spcPct val="0"/>
        </a:spcBef>
        <a:spcAft>
          <a:spcPct val="0"/>
        </a:spcAft>
        <a:defRPr sz="3600" b="1">
          <a:solidFill>
            <a:schemeClr val="accent2"/>
          </a:solidFill>
          <a:latin typeface="Arial" charset="0"/>
        </a:defRPr>
      </a:lvl7pPr>
      <a:lvl8pPr marL="1368557" algn="ctr" defTabSz="760309" rtl="0" eaLnBrk="0" fontAlgn="base" hangingPunct="0">
        <a:spcBef>
          <a:spcPct val="0"/>
        </a:spcBef>
        <a:spcAft>
          <a:spcPct val="0"/>
        </a:spcAft>
        <a:defRPr sz="3600" b="1">
          <a:solidFill>
            <a:schemeClr val="accent2"/>
          </a:solidFill>
          <a:latin typeface="Arial" charset="0"/>
        </a:defRPr>
      </a:lvl8pPr>
      <a:lvl9pPr marL="1824741" algn="ctr" defTabSz="760309" rtl="0" eaLnBrk="0" fontAlgn="base" hangingPunct="0">
        <a:spcBef>
          <a:spcPct val="0"/>
        </a:spcBef>
        <a:spcAft>
          <a:spcPct val="0"/>
        </a:spcAft>
        <a:defRPr sz="3600" b="1">
          <a:solidFill>
            <a:schemeClr val="accent2"/>
          </a:solidFill>
          <a:latin typeface="Arial" charset="0"/>
        </a:defRPr>
      </a:lvl9pPr>
    </p:titleStyle>
    <p:bodyStyle>
      <a:lvl1pPr marL="342139" indent="-342139" algn="l" defTabSz="760309" rtl="0" eaLnBrk="0" fontAlgn="base" hangingPunct="0">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0" fontAlgn="base" hangingPunct="0">
        <a:spcBef>
          <a:spcPct val="20000"/>
        </a:spcBef>
        <a:spcAft>
          <a:spcPct val="0"/>
        </a:spcAft>
        <a:buChar char="•"/>
        <a:defRPr sz="2400">
          <a:solidFill>
            <a:schemeClr val="tx1"/>
          </a:solidFill>
          <a:latin typeface="+mn-lt"/>
          <a:ea typeface="ＭＳ Ｐゴシック" charset="0"/>
        </a:defRPr>
      </a:lvl2pPr>
      <a:lvl3pPr marL="1140463" indent="-228098" algn="l" defTabSz="760309" rtl="0" eaLnBrk="0" fontAlgn="base" hangingPunct="0">
        <a:spcBef>
          <a:spcPct val="20000"/>
        </a:spcBef>
        <a:spcAft>
          <a:spcPct val="0"/>
        </a:spcAft>
        <a:buChar char="–"/>
        <a:defRPr sz="2400">
          <a:solidFill>
            <a:schemeClr val="tx1"/>
          </a:solidFill>
          <a:latin typeface="+mn-lt"/>
          <a:ea typeface="ＭＳ Ｐゴシック" charset="0"/>
        </a:defRPr>
      </a:lvl3pPr>
      <a:lvl4pPr marL="1596650"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0" fontAlgn="base" hangingPunct="0">
        <a:spcBef>
          <a:spcPct val="20000"/>
        </a:spcBef>
        <a:spcAft>
          <a:spcPct val="0"/>
        </a:spcAft>
        <a:buBlip>
          <a:blip r:embed="rId16"/>
        </a:buBlip>
        <a:defRPr sz="2400">
          <a:solidFill>
            <a:schemeClr val="tx1"/>
          </a:solidFill>
          <a:latin typeface="+mn-lt"/>
        </a:defRPr>
      </a:lvl6pPr>
      <a:lvl7pPr marL="2965206" indent="-228098" algn="l" defTabSz="760309" rtl="0" eaLnBrk="0" fontAlgn="base" hangingPunct="0">
        <a:spcBef>
          <a:spcPct val="20000"/>
        </a:spcBef>
        <a:spcAft>
          <a:spcPct val="0"/>
        </a:spcAft>
        <a:buBlip>
          <a:blip r:embed="rId16"/>
        </a:buBlip>
        <a:defRPr sz="2400">
          <a:solidFill>
            <a:schemeClr val="tx1"/>
          </a:solidFill>
          <a:latin typeface="+mn-lt"/>
        </a:defRPr>
      </a:lvl7pPr>
      <a:lvl8pPr marL="3421391" indent="-228098" algn="l" defTabSz="760309" rtl="0" eaLnBrk="0" fontAlgn="base" hangingPunct="0">
        <a:spcBef>
          <a:spcPct val="20000"/>
        </a:spcBef>
        <a:spcAft>
          <a:spcPct val="0"/>
        </a:spcAft>
        <a:buBlip>
          <a:blip r:embed="rId16"/>
        </a:buBlip>
        <a:defRPr sz="2400">
          <a:solidFill>
            <a:schemeClr val="tx1"/>
          </a:solidFill>
          <a:latin typeface="+mn-lt"/>
        </a:defRPr>
      </a:lvl8pPr>
      <a:lvl9pPr marL="3877573" indent="-228098" algn="l" defTabSz="760309" rtl="0" eaLnBrk="0" fontAlgn="base" hangingPunct="0">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3"/>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19"/>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0" y="6524644"/>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46920084"/>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a:t>
            </a:fld>
            <a:endParaRPr lang="en-GB" dirty="0">
              <a:solidFill>
                <a:srgbClr val="FFFFFF"/>
              </a:solidFill>
            </a:endParaRPr>
          </a:p>
        </p:txBody>
      </p:sp>
      <p:grpSp>
        <p:nvGrpSpPr>
          <p:cNvPr id="10" name="Group 9"/>
          <p:cNvGrpSpPr/>
          <p:nvPr userDrawn="1"/>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25"/>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65"/>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p>
        </p:txBody>
      </p:sp>
      <p:pic>
        <p:nvPicPr>
          <p:cNvPr id="7" name="Picture 3" descr="E:\Work\1___CPH_HIV\HiE\1. OptTEST start\text for optest\Logo\Optest full_croppe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504" y="6237312"/>
            <a:ext cx="1261876" cy="50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058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A10DE76A-08D5-4B62-93C9-8FE86DEDB30A}"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622461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180AFD50-15C9-46B9-AC6C-FEF5FE0A2E49}"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322918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74CA7143-FAE0-46F3-8D72-2F2F74E9F423}" type="datetime1">
              <a:rPr lang="en-GB" smtClean="0">
                <a:solidFill>
                  <a:prstClr val="black">
                    <a:tint val="75000"/>
                  </a:prstClr>
                </a:solidFill>
              </a:rPr>
              <a:t>15/12/2016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652181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GB" sz="2400" dirty="0" smtClean="0">
                <a:solidFill>
                  <a:schemeClr val="bg1">
                    <a:lumMod val="50000"/>
                  </a:schemeClr>
                </a:solidFill>
              </a:rPr>
              <a:t>HIV TESTING IN INDICATOR CONDITIONS: THE SLIDE SET</a:t>
            </a:r>
            <a:endParaRPr lang="en-GB" sz="2400" dirty="0">
              <a:solidFill>
                <a:schemeClr val="bg1">
                  <a:lumMod val="50000"/>
                </a:schemeClr>
              </a:solidFill>
            </a:endParaRPr>
          </a:p>
        </p:txBody>
      </p:sp>
      <p:sp>
        <p:nvSpPr>
          <p:cNvPr id="3" name="Content Placeholder 2"/>
          <p:cNvSpPr>
            <a:spLocks noGrp="1"/>
          </p:cNvSpPr>
          <p:nvPr>
            <p:ph idx="1"/>
          </p:nvPr>
        </p:nvSpPr>
        <p:spPr>
          <a:xfrm>
            <a:off x="497038" y="836712"/>
            <a:ext cx="7941568" cy="864096"/>
          </a:xfrm>
        </p:spPr>
        <p:txBody>
          <a:bodyPr>
            <a:noAutofit/>
          </a:bodyPr>
          <a:lstStyle/>
          <a:p>
            <a:pPr marL="0" indent="0">
              <a:buNone/>
            </a:pPr>
            <a:r>
              <a:rPr lang="en-GB" sz="1600" b="1" dirty="0"/>
              <a:t>What is </a:t>
            </a:r>
            <a:r>
              <a:rPr lang="en-GB" sz="1600" b="1" dirty="0" smtClean="0"/>
              <a:t>the slide set?</a:t>
            </a:r>
            <a:endParaRPr lang="en-GB" sz="1600" dirty="0"/>
          </a:p>
          <a:p>
            <a:pPr marL="0" indent="0">
              <a:buNone/>
            </a:pPr>
            <a:r>
              <a:rPr lang="en-GB" sz="1600" dirty="0" smtClean="0"/>
              <a:t>This is a set </a:t>
            </a:r>
            <a:r>
              <a:rPr lang="en-GB" sz="1600" dirty="0"/>
              <a:t>of slides which have been selected to support HIV testing </a:t>
            </a:r>
            <a:r>
              <a:rPr lang="en-GB" sz="1600" dirty="0" smtClean="0"/>
              <a:t>initiatives, specifically in indicator conditions. This resource gives </a:t>
            </a:r>
            <a:r>
              <a:rPr lang="en-GB" sz="1600" dirty="0"/>
              <a:t>access to the most appropriate slides for a range of </a:t>
            </a:r>
            <a:r>
              <a:rPr lang="en-GB" sz="1600" dirty="0" smtClean="0"/>
              <a:t>presentations, setting out the: </a:t>
            </a:r>
          </a:p>
          <a:p>
            <a:pPr marL="0" indent="0">
              <a:buNone/>
            </a:pPr>
            <a:r>
              <a:rPr lang="en-GB" sz="1600" dirty="0"/>
              <a:t> </a:t>
            </a:r>
            <a:endParaRPr lang="en-GB" sz="1600" i="1" dirty="0"/>
          </a:p>
        </p:txBody>
      </p:sp>
      <p:graphicFrame>
        <p:nvGraphicFramePr>
          <p:cNvPr id="9" name="Diagram 8"/>
          <p:cNvGraphicFramePr/>
          <p:nvPr>
            <p:extLst>
              <p:ext uri="{D42A27DB-BD31-4B8C-83A1-F6EECF244321}">
                <p14:modId xmlns:p14="http://schemas.microsoft.com/office/powerpoint/2010/main" val="4283929199"/>
              </p:ext>
            </p:extLst>
          </p:nvPr>
        </p:nvGraphicFramePr>
        <p:xfrm>
          <a:off x="533570" y="1628800"/>
          <a:ext cx="785485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97038" y="4365104"/>
            <a:ext cx="7592437" cy="1415772"/>
          </a:xfrm>
          <a:prstGeom prst="rect">
            <a:avLst/>
          </a:prstGeom>
          <a:noFill/>
        </p:spPr>
        <p:txBody>
          <a:bodyPr wrap="square" rtlCol="0">
            <a:spAutoFit/>
          </a:bodyPr>
          <a:lstStyle/>
          <a:p>
            <a:r>
              <a:rPr lang="en-GB" sz="1600" b="1" dirty="0"/>
              <a:t>When would </a:t>
            </a:r>
            <a:r>
              <a:rPr lang="en-GB" sz="1600" b="1" dirty="0" smtClean="0"/>
              <a:t>the slide set be </a:t>
            </a:r>
            <a:r>
              <a:rPr lang="en-GB" sz="1600" b="1" dirty="0"/>
              <a:t>used?</a:t>
            </a:r>
            <a:endParaRPr lang="en-GB" sz="1600" dirty="0"/>
          </a:p>
          <a:p>
            <a:r>
              <a:rPr lang="en-GB" sz="1600" dirty="0"/>
              <a:t>The slides can be used to make presentations about HIV testing to a range of audiences, with particular reference to the introduction of indication condition guided HIV testing. </a:t>
            </a:r>
            <a:r>
              <a:rPr lang="en-GB" b="1" dirty="0"/>
              <a:t> </a:t>
            </a:r>
            <a:endParaRPr lang="en-GB" dirty="0"/>
          </a:p>
          <a:p>
            <a:endParaRPr lang="en-GB" b="1" dirty="0"/>
          </a:p>
          <a:p>
            <a:endParaRPr lang="en-GB" dirty="0"/>
          </a:p>
        </p:txBody>
      </p:sp>
      <p:sp>
        <p:nvSpPr>
          <p:cNvPr id="8" name="TextBox 7"/>
          <p:cNvSpPr txBox="1"/>
          <p:nvPr/>
        </p:nvSpPr>
        <p:spPr>
          <a:xfrm>
            <a:off x="497038" y="5365377"/>
            <a:ext cx="7736453" cy="830997"/>
          </a:xfrm>
          <a:prstGeom prst="rect">
            <a:avLst/>
          </a:prstGeom>
          <a:noFill/>
        </p:spPr>
        <p:txBody>
          <a:bodyPr wrap="square" rtlCol="0">
            <a:spAutoFit/>
          </a:bodyPr>
          <a:lstStyle/>
          <a:p>
            <a:r>
              <a:rPr lang="en-GB" sz="1600" b="1" dirty="0"/>
              <a:t>Who will use </a:t>
            </a:r>
            <a:r>
              <a:rPr lang="en-GB" sz="1600" b="1" dirty="0" smtClean="0"/>
              <a:t>the slide set?</a:t>
            </a:r>
            <a:endParaRPr lang="en-GB" sz="1600" dirty="0"/>
          </a:p>
          <a:p>
            <a:r>
              <a:rPr lang="en-GB" sz="1600" dirty="0"/>
              <a:t>Individuals wishing to inform decision-makers regarding the need for HIV testing.</a:t>
            </a:r>
          </a:p>
          <a:p>
            <a:r>
              <a:rPr lang="en-GB" sz="1600" dirty="0" smtClean="0"/>
              <a:t>HIV </a:t>
            </a:r>
            <a:r>
              <a:rPr lang="en-GB" sz="1600" dirty="0"/>
              <a:t>clinicians </a:t>
            </a:r>
            <a:r>
              <a:rPr lang="en-GB" sz="1600" dirty="0" smtClean="0"/>
              <a:t>and specialists in other fields who manage indicator conditions.</a:t>
            </a:r>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3680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t">
            <a:normAutofit/>
          </a:bodyPr>
          <a:lstStyle/>
          <a:p>
            <a:pPr algn="l"/>
            <a:r>
              <a:rPr lang="en-GB" sz="2400" dirty="0">
                <a:solidFill>
                  <a:schemeClr val="bg1">
                    <a:lumMod val="50000"/>
                  </a:schemeClr>
                </a:solidFill>
              </a:rPr>
              <a:t>HIV TESTING IN INDICATOR CONDITIONS: THE SLIDE SET</a:t>
            </a:r>
          </a:p>
        </p:txBody>
      </p:sp>
      <p:sp>
        <p:nvSpPr>
          <p:cNvPr id="3" name="Content Placeholder 2"/>
          <p:cNvSpPr>
            <a:spLocks noGrp="1"/>
          </p:cNvSpPr>
          <p:nvPr>
            <p:ph idx="1"/>
          </p:nvPr>
        </p:nvSpPr>
        <p:spPr>
          <a:xfrm>
            <a:off x="467544" y="980728"/>
            <a:ext cx="8280920" cy="4968552"/>
          </a:xfrm>
        </p:spPr>
        <p:txBody>
          <a:bodyPr>
            <a:normAutofit fontScale="92500" lnSpcReduction="10000"/>
          </a:bodyPr>
          <a:lstStyle/>
          <a:p>
            <a:pPr marL="0" indent="0">
              <a:buNone/>
            </a:pPr>
            <a:r>
              <a:rPr lang="en-GB" sz="1800" dirty="0"/>
              <a:t>Different audiences will require different presentations, which can be “built” by selecting the most appropriate slides from this broad set. </a:t>
            </a:r>
          </a:p>
          <a:p>
            <a:pPr marL="0" indent="0">
              <a:buNone/>
            </a:pPr>
            <a:endParaRPr lang="en-GB" sz="1800" u="sng" dirty="0">
              <a:solidFill>
                <a:srgbClr val="FF0000"/>
              </a:solidFill>
            </a:endParaRPr>
          </a:p>
          <a:p>
            <a:pPr marL="0" indent="0">
              <a:buNone/>
            </a:pPr>
            <a:r>
              <a:rPr lang="en-GB" sz="1800" dirty="0"/>
              <a:t>We have identified a core set of </a:t>
            </a:r>
            <a:r>
              <a:rPr lang="en-GB" sz="1800" dirty="0" smtClean="0"/>
              <a:t>26 </a:t>
            </a:r>
            <a:r>
              <a:rPr lang="en-GB" sz="1800" dirty="0"/>
              <a:t>slides which cover the key areas (please see slide numbers below).  You can see this core set by selecting the “Slide Show” option on the slide set’s tool bar, and viewing the show. </a:t>
            </a:r>
          </a:p>
          <a:p>
            <a:pPr marL="0" indent="0">
              <a:buNone/>
            </a:pPr>
            <a:endParaRPr lang="en-GB" sz="1800" u="sng" dirty="0" smtClean="0">
              <a:solidFill>
                <a:srgbClr val="FF0000"/>
              </a:solidFill>
            </a:endParaRPr>
          </a:p>
          <a:p>
            <a:pPr marL="0" indent="0">
              <a:buNone/>
            </a:pPr>
            <a:endParaRPr lang="en-GB" sz="1800" u="sng" dirty="0">
              <a:solidFill>
                <a:srgbClr val="FF0000"/>
              </a:solidFill>
            </a:endParaRPr>
          </a:p>
          <a:p>
            <a:pPr marL="0" indent="0">
              <a:buNone/>
            </a:pPr>
            <a:endParaRPr lang="en-GB" sz="1800" dirty="0"/>
          </a:p>
          <a:p>
            <a:pPr marL="0" indent="0">
              <a:buNone/>
            </a:pPr>
            <a:r>
              <a:rPr lang="en-GB" sz="1800" dirty="0"/>
              <a:t>We have also provided sample ‘menus’, which can be adapted to reflect your audience. For countries where local data is not provided or not available you can use European level data, or data from a country with a similar HIV epidemic and healthcare service. </a:t>
            </a:r>
            <a:endParaRPr lang="en-GB" sz="1800" u="sng" dirty="0"/>
          </a:p>
          <a:p>
            <a:pPr marL="0" indent="0">
              <a:buNone/>
            </a:pPr>
            <a:endParaRPr lang="en-GB" sz="1800" u="sng" dirty="0"/>
          </a:p>
          <a:p>
            <a:pPr marL="0" indent="0">
              <a:buNone/>
            </a:pPr>
            <a:r>
              <a:rPr lang="en-GB" sz="1800" u="sng" dirty="0"/>
              <a:t>Suggested slides for specific audiences:</a:t>
            </a:r>
          </a:p>
          <a:p>
            <a:pPr marL="0" indent="0">
              <a:buNone/>
            </a:pPr>
            <a:r>
              <a:rPr lang="en-GB" sz="1800" dirty="0"/>
              <a:t>Menu 1	Senior healthcare decision-makers and commissioners of services</a:t>
            </a:r>
          </a:p>
          <a:p>
            <a:pPr marL="0" indent="0">
              <a:buNone/>
            </a:pPr>
            <a:r>
              <a:rPr lang="en-GB" sz="1800" dirty="0"/>
              <a:t>Menu 2	Clinicians managing one of the indicator conditions</a:t>
            </a:r>
          </a:p>
          <a:p>
            <a:pPr marL="0" indent="0">
              <a:buNone/>
            </a:pPr>
            <a:r>
              <a:rPr lang="en-GB" sz="1800" dirty="0"/>
              <a:t>Menu 3	Healthcare professionals managing the indicator condition and offering HIV tests </a:t>
            </a:r>
          </a:p>
          <a:p>
            <a:pPr marL="0" indent="0">
              <a:buNone/>
            </a:pPr>
            <a:r>
              <a:rPr lang="en-GB" sz="1800" dirty="0"/>
              <a:t>Menu 4	Non-healthcare professionals </a:t>
            </a:r>
          </a:p>
          <a:p>
            <a:pPr marL="0" indent="0">
              <a:buNone/>
            </a:pPr>
            <a:endParaRPr lang="en-GB" sz="1800" u="sng" dirty="0" smtClean="0"/>
          </a:p>
        </p:txBody>
      </p:sp>
      <p:graphicFrame>
        <p:nvGraphicFramePr>
          <p:cNvPr id="2" name="Table 1"/>
          <p:cNvGraphicFramePr>
            <a:graphicFrameLocks noGrp="1"/>
          </p:cNvGraphicFramePr>
          <p:nvPr>
            <p:extLst>
              <p:ext uri="{D42A27DB-BD31-4B8C-83A1-F6EECF244321}">
                <p14:modId xmlns:p14="http://schemas.microsoft.com/office/powerpoint/2010/main" val="3245083598"/>
              </p:ext>
            </p:extLst>
          </p:nvPr>
        </p:nvGraphicFramePr>
        <p:xfrm>
          <a:off x="597516" y="2636912"/>
          <a:ext cx="8064911" cy="547112"/>
        </p:xfrm>
        <a:graphic>
          <a:graphicData uri="http://schemas.openxmlformats.org/drawingml/2006/table">
            <a:tbl>
              <a:tblPr firstRow="1" bandRow="1">
                <a:tableStyleId>{5940675A-B579-460E-94D1-54222C63F5DA}</a:tableStyleId>
              </a:tblPr>
              <a:tblGrid>
                <a:gridCol w="424469"/>
                <a:gridCol w="424469"/>
                <a:gridCol w="424469"/>
                <a:gridCol w="424469"/>
                <a:gridCol w="424469"/>
                <a:gridCol w="424469"/>
                <a:gridCol w="424469"/>
                <a:gridCol w="424469"/>
                <a:gridCol w="424469"/>
                <a:gridCol w="424469"/>
                <a:gridCol w="424469"/>
                <a:gridCol w="424469"/>
                <a:gridCol w="424469"/>
                <a:gridCol w="424469"/>
                <a:gridCol w="424469"/>
                <a:gridCol w="424469"/>
                <a:gridCol w="424469"/>
                <a:gridCol w="424469"/>
                <a:gridCol w="424469"/>
              </a:tblGrid>
              <a:tr h="288032">
                <a:tc>
                  <a:txBody>
                    <a:bodyPr/>
                    <a:lstStyle/>
                    <a:p>
                      <a:pPr algn="ctr"/>
                      <a:r>
                        <a:rPr lang="en-GB" sz="1100" dirty="0" smtClean="0"/>
                        <a:t>1</a:t>
                      </a:r>
                      <a:endParaRPr lang="en-GB" sz="1100"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5</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11</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15</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16</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17</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19</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20</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27</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28</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30</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31</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32</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33</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35</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37</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48</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49</a:t>
                      </a:r>
                      <a:endParaRPr lang="en-GB" sz="110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16024">
                <a:tc>
                  <a:txBody>
                    <a:bodyPr/>
                    <a:lstStyle/>
                    <a:p>
                      <a:pPr algn="ctr"/>
                      <a:r>
                        <a:rPr lang="en-GB" sz="1100" dirty="0" smtClean="0"/>
                        <a:t>50</a:t>
                      </a:r>
                      <a:endParaRPr lang="en-GB" sz="1100"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52</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54</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56</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59</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60</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63</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6203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490066"/>
          </a:xfrm>
        </p:spPr>
        <p:txBody>
          <a:bodyPr anchor="t">
            <a:normAutofit/>
          </a:bodyPr>
          <a:lstStyle/>
          <a:p>
            <a:pPr algn="l"/>
            <a:r>
              <a:rPr lang="en-GB" sz="2400" dirty="0">
                <a:solidFill>
                  <a:schemeClr val="bg1">
                    <a:lumMod val="50000"/>
                  </a:schemeClr>
                </a:solidFill>
              </a:rPr>
              <a:t>HIV TESTING IN INDICATOR CONDITIONS: THE SLIDE SET</a:t>
            </a:r>
          </a:p>
        </p:txBody>
      </p:sp>
      <p:sp>
        <p:nvSpPr>
          <p:cNvPr id="3" name="Content Placeholder 2"/>
          <p:cNvSpPr>
            <a:spLocks noGrp="1"/>
          </p:cNvSpPr>
          <p:nvPr>
            <p:ph idx="1"/>
          </p:nvPr>
        </p:nvSpPr>
        <p:spPr>
          <a:xfrm>
            <a:off x="467544" y="836712"/>
            <a:ext cx="8424936" cy="5544616"/>
          </a:xfrm>
        </p:spPr>
        <p:txBody>
          <a:bodyPr>
            <a:normAutofit/>
          </a:bodyPr>
          <a:lstStyle/>
          <a:p>
            <a:pPr marL="0" indent="0">
              <a:buNone/>
            </a:pPr>
            <a:endParaRPr lang="en-GB" sz="1400" u="sng" dirty="0" smtClean="0"/>
          </a:p>
          <a:p>
            <a:pPr marL="0" indent="0">
              <a:buNone/>
            </a:pPr>
            <a:r>
              <a:rPr lang="en-GB" sz="1400" u="sng" dirty="0"/>
              <a:t>Menu 1</a:t>
            </a:r>
            <a:r>
              <a:rPr lang="en-GB" sz="1400" dirty="0"/>
              <a:t>: For senior healthcare decision makers and commissioners of services:</a:t>
            </a:r>
          </a:p>
          <a:p>
            <a:pPr marL="0" indent="0">
              <a:buNone/>
            </a:pPr>
            <a:r>
              <a:rPr lang="en-GB" sz="1400" dirty="0"/>
              <a:t>The aim will be to influence the audience to introduce indicator condition HIV testing. You would want to explain why more testing is needed and the potential benefits to the organisation and the health of the population they serve in order to obtain support and/or funding for HIV testing.  </a:t>
            </a:r>
          </a:p>
          <a:p>
            <a:pPr marL="0" indent="0">
              <a:buNone/>
            </a:pPr>
            <a:endParaRPr lang="en-GB" sz="1800" dirty="0" smtClean="0">
              <a:solidFill>
                <a:srgbClr val="00B050"/>
              </a:solidFill>
            </a:endParaRPr>
          </a:p>
          <a:p>
            <a:pPr marL="0" indent="0">
              <a:buNone/>
            </a:pPr>
            <a:endParaRPr lang="en-GB" sz="1800" dirty="0">
              <a:solidFill>
                <a:srgbClr val="00B050"/>
              </a:solidFill>
            </a:endParaRPr>
          </a:p>
          <a:p>
            <a:pPr marL="271463" indent="-271463">
              <a:buNone/>
            </a:pPr>
            <a:endParaRPr lang="en-GB" sz="1400" u="sng" dirty="0" smtClean="0"/>
          </a:p>
          <a:p>
            <a:pPr marL="271463" indent="-271463">
              <a:buNone/>
            </a:pPr>
            <a:endParaRPr lang="en-GB" sz="1400" u="sng" dirty="0" smtClean="0"/>
          </a:p>
          <a:p>
            <a:pPr marL="271463" indent="-271463">
              <a:buNone/>
            </a:pPr>
            <a:endParaRPr lang="en-GB" sz="1400" u="sng" dirty="0" smtClean="0"/>
          </a:p>
          <a:p>
            <a:pPr marL="271463" indent="-271463">
              <a:buNone/>
            </a:pPr>
            <a:endParaRPr lang="en-GB" sz="1400" u="sng" dirty="0"/>
          </a:p>
          <a:p>
            <a:pPr marL="271463" indent="-271463">
              <a:buNone/>
            </a:pPr>
            <a:r>
              <a:rPr lang="en-GB" sz="1400" u="sng" dirty="0"/>
              <a:t>Menu 2</a:t>
            </a:r>
            <a:r>
              <a:rPr lang="en-GB" sz="1400" dirty="0"/>
              <a:t>: For clinicians managing one of the indicator conditions: </a:t>
            </a:r>
          </a:p>
          <a:p>
            <a:pPr marL="0" indent="0">
              <a:buNone/>
            </a:pPr>
            <a:r>
              <a:rPr lang="en-GB" sz="1400" dirty="0"/>
              <a:t>The aim will be to demonstrate to clinicians the need for HIV testing in indicator conditions in general, and in the specific indicator condition they manage. This may be as part of a routine clinical/departmental meeting. </a:t>
            </a:r>
          </a:p>
          <a:p>
            <a:pPr marL="0" indent="0">
              <a:buNone/>
            </a:pPr>
            <a:endParaRPr lang="en-GB" sz="1400" dirty="0" smtClean="0"/>
          </a:p>
          <a:p>
            <a:pPr marL="0" indent="0">
              <a:buNone/>
            </a:pPr>
            <a:endParaRPr lang="en-GB" sz="1400" u="sng" dirty="0" smtClean="0"/>
          </a:p>
          <a:p>
            <a:pPr marL="0" indent="0">
              <a:buNone/>
            </a:pPr>
            <a:endParaRPr lang="en-GB" sz="1400" u="sng" dirty="0"/>
          </a:p>
          <a:p>
            <a:pPr marL="0" indent="0">
              <a:buNone/>
            </a:pPr>
            <a:endParaRPr lang="en-GB" sz="1400" u="sng" dirty="0" smtClean="0"/>
          </a:p>
        </p:txBody>
      </p:sp>
      <p:graphicFrame>
        <p:nvGraphicFramePr>
          <p:cNvPr id="2" name="Table 1"/>
          <p:cNvGraphicFramePr>
            <a:graphicFrameLocks noGrp="1"/>
          </p:cNvGraphicFramePr>
          <p:nvPr>
            <p:extLst>
              <p:ext uri="{D42A27DB-BD31-4B8C-83A1-F6EECF244321}">
                <p14:modId xmlns:p14="http://schemas.microsoft.com/office/powerpoint/2010/main" val="868127775"/>
              </p:ext>
            </p:extLst>
          </p:nvPr>
        </p:nvGraphicFramePr>
        <p:xfrm>
          <a:off x="467556" y="2492896"/>
          <a:ext cx="8208900" cy="864096"/>
        </p:xfrm>
        <a:graphic>
          <a:graphicData uri="http://schemas.openxmlformats.org/drawingml/2006/table">
            <a:tbl>
              <a:tblPr firstRow="1" bandRow="1">
                <a:tableStyleId>{5940675A-B579-460E-94D1-54222C63F5DA}</a:tableStyleId>
              </a:tblPr>
              <a:tblGrid>
                <a:gridCol w="410445"/>
                <a:gridCol w="410445"/>
                <a:gridCol w="410445"/>
                <a:gridCol w="410445"/>
                <a:gridCol w="410445"/>
                <a:gridCol w="410445"/>
                <a:gridCol w="410445"/>
                <a:gridCol w="410445"/>
                <a:gridCol w="410445"/>
                <a:gridCol w="410445"/>
                <a:gridCol w="410445"/>
                <a:gridCol w="410445"/>
                <a:gridCol w="410445"/>
                <a:gridCol w="410445"/>
                <a:gridCol w="410445"/>
                <a:gridCol w="410445"/>
                <a:gridCol w="410445"/>
                <a:gridCol w="410445"/>
                <a:gridCol w="410445"/>
                <a:gridCol w="410445"/>
              </a:tblGrid>
              <a:tr h="288032">
                <a:tc>
                  <a:txBody>
                    <a:bodyPr/>
                    <a:lstStyle/>
                    <a:p>
                      <a:pPr algn="ctr">
                        <a:spcAft>
                          <a:spcPts val="0"/>
                        </a:spcAft>
                      </a:pPr>
                      <a:r>
                        <a:rPr lang="en-GB" sz="1100" dirty="0">
                          <a:effectLst/>
                          <a:latin typeface="+mn-lt"/>
                          <a:ea typeface="Arial"/>
                          <a:cs typeface="Arial"/>
                        </a:rPr>
                        <a:t>1</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10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11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12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dirty="0">
                          <a:effectLst/>
                          <a:latin typeface="+mn-lt"/>
                          <a:ea typeface="Arial"/>
                          <a:cs typeface="Arial"/>
                        </a:rPr>
                        <a:t>13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14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15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16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17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18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19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20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22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dirty="0">
                          <a:effectLst/>
                          <a:latin typeface="+mn-lt"/>
                          <a:ea typeface="Arial"/>
                          <a:cs typeface="Arial"/>
                        </a:rPr>
                        <a:t>25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88032">
                <a:tc>
                  <a:txBody>
                    <a:bodyPr/>
                    <a:lstStyle/>
                    <a:p>
                      <a:pPr algn="ctr">
                        <a:spcAft>
                          <a:spcPts val="0"/>
                        </a:spcAft>
                      </a:pPr>
                      <a:r>
                        <a:rPr lang="en-GB" sz="1100" dirty="0">
                          <a:effectLst/>
                          <a:latin typeface="+mn-lt"/>
                          <a:ea typeface="Arial"/>
                          <a:cs typeface="Arial"/>
                        </a:rPr>
                        <a:t>26</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27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28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dirty="0">
                          <a:effectLst/>
                          <a:latin typeface="+mn-lt"/>
                          <a:ea typeface="Arial"/>
                          <a:cs typeface="Arial"/>
                        </a:rPr>
                        <a:t>29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dirty="0">
                          <a:effectLst/>
                          <a:latin typeface="+mn-lt"/>
                          <a:ea typeface="Arial"/>
                          <a:cs typeface="Arial"/>
                        </a:rPr>
                        <a:t>30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31</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32</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33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34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35</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37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39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40</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41</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42</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43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44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45</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46</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dirty="0">
                          <a:effectLst/>
                          <a:latin typeface="+mn-lt"/>
                          <a:ea typeface="Arial"/>
                          <a:cs typeface="Arial"/>
                        </a:rPr>
                        <a:t>47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marL="0" algn="ctr" defTabSz="912370" rtl="0" eaLnBrk="1" latinLnBrk="0" hangingPunct="1"/>
                      <a:r>
                        <a:rPr lang="en-GB" sz="1100" dirty="0" smtClean="0">
                          <a:latin typeface="+mn-lt"/>
                        </a:rPr>
                        <a:t>48</a:t>
                      </a:r>
                      <a:endParaRPr lang="en-GB" sz="1100" dirty="0">
                        <a:latin typeface="+mn-l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dirty="0">
                          <a:effectLst/>
                          <a:latin typeface="+mn-lt"/>
                          <a:ea typeface="Arial"/>
                          <a:cs typeface="Arial"/>
                        </a:rPr>
                        <a:t>49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50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51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52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54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dirty="0">
                          <a:effectLst/>
                          <a:latin typeface="+mn-lt"/>
                          <a:ea typeface="Arial"/>
                          <a:cs typeface="Arial"/>
                        </a:rPr>
                        <a:t>55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dirty="0">
                          <a:effectLst/>
                          <a:latin typeface="+mn-lt"/>
                          <a:ea typeface="Arial"/>
                          <a:cs typeface="Arial"/>
                        </a:rPr>
                        <a:t>56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57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58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59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60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a:effectLst/>
                          <a:latin typeface="+mn-lt"/>
                          <a:ea typeface="Arial"/>
                          <a:cs typeface="Arial"/>
                        </a:rPr>
                        <a:t>61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dirty="0">
                          <a:effectLst/>
                          <a:latin typeface="+mn-lt"/>
                          <a:ea typeface="Arial"/>
                          <a:cs typeface="Arial"/>
                        </a:rPr>
                        <a:t>63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5" name="Table 4"/>
          <p:cNvGraphicFramePr>
            <a:graphicFrameLocks noGrp="1"/>
          </p:cNvGraphicFramePr>
          <p:nvPr>
            <p:extLst>
              <p:ext uri="{D42A27DB-BD31-4B8C-83A1-F6EECF244321}">
                <p14:modId xmlns:p14="http://schemas.microsoft.com/office/powerpoint/2010/main" val="3592641733"/>
              </p:ext>
            </p:extLst>
          </p:nvPr>
        </p:nvGraphicFramePr>
        <p:xfrm>
          <a:off x="518944" y="4797152"/>
          <a:ext cx="8136891" cy="864096"/>
        </p:xfrm>
        <a:graphic>
          <a:graphicData uri="http://schemas.openxmlformats.org/drawingml/2006/table">
            <a:tbl>
              <a:tblPr firstRow="1" bandRow="1">
                <a:tableStyleId>{5C22544A-7EE6-4342-B048-85BDC9FD1C3A}</a:tableStyleId>
              </a:tblPr>
              <a:tblGrid>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tblGrid>
              <a:tr h="288032">
                <a:tc>
                  <a:txBody>
                    <a:bodyPr/>
                    <a:lstStyle/>
                    <a:p>
                      <a:pPr algn="ctr">
                        <a:spcAft>
                          <a:spcPts val="0"/>
                        </a:spcAft>
                      </a:pPr>
                      <a:r>
                        <a:rPr lang="en-GB" sz="1100" b="0" dirty="0">
                          <a:solidFill>
                            <a:schemeClr val="tx1"/>
                          </a:solidFill>
                          <a:effectLst/>
                          <a:latin typeface="+mn-lt"/>
                          <a:ea typeface="Arial"/>
                          <a:cs typeface="Arial"/>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2</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3</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4</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5</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6</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7</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9</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10</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11</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12</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13</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14</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15</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16</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17</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18</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19</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20</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21</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dirty="0">
                          <a:solidFill>
                            <a:schemeClr val="tx1"/>
                          </a:solidFill>
                          <a:effectLst/>
                          <a:latin typeface="+mn-lt"/>
                          <a:ea typeface="Arial"/>
                          <a:cs typeface="Arial"/>
                        </a:rPr>
                        <a:t>22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288032">
                <a:tc>
                  <a:txBody>
                    <a:bodyPr/>
                    <a:lstStyle/>
                    <a:p>
                      <a:pPr algn="ctr"/>
                      <a:r>
                        <a:rPr lang="en-GB" sz="1100" b="0" dirty="0" smtClean="0">
                          <a:solidFill>
                            <a:schemeClr val="tx1"/>
                          </a:solidFill>
                          <a:latin typeface="+mn-lt"/>
                        </a:rPr>
                        <a:t>23</a:t>
                      </a:r>
                      <a:endParaRPr lang="en-GB" sz="11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n-GB" sz="1100" b="0" dirty="0">
                          <a:solidFill>
                            <a:schemeClr val="tx1"/>
                          </a:solidFill>
                          <a:effectLst/>
                          <a:latin typeface="+mn-lt"/>
                          <a:ea typeface="Arial"/>
                          <a:cs typeface="Arial"/>
                        </a:rPr>
                        <a:t>25</a:t>
                      </a:r>
                    </a:p>
                  </a:txBody>
                  <a:tcPr anchor="ctr">
                    <a:noFill/>
                  </a:tcPr>
                </a:tc>
                <a:tc>
                  <a:txBody>
                    <a:bodyPr/>
                    <a:lstStyle/>
                    <a:p>
                      <a:pPr algn="ctr">
                        <a:spcAft>
                          <a:spcPts val="0"/>
                        </a:spcAft>
                      </a:pPr>
                      <a:r>
                        <a:rPr lang="en-GB" sz="1100" b="0">
                          <a:solidFill>
                            <a:schemeClr val="tx1"/>
                          </a:solidFill>
                          <a:effectLst/>
                          <a:latin typeface="+mn-lt"/>
                          <a:ea typeface="Arial"/>
                          <a:cs typeface="Arial"/>
                        </a:rPr>
                        <a:t>26</a:t>
                      </a:r>
                    </a:p>
                  </a:txBody>
                  <a:tcPr anchor="ctr">
                    <a:noFill/>
                  </a:tcPr>
                </a:tc>
                <a:tc>
                  <a:txBody>
                    <a:bodyPr/>
                    <a:lstStyle/>
                    <a:p>
                      <a:pPr algn="ctr">
                        <a:spcAft>
                          <a:spcPts val="0"/>
                        </a:spcAft>
                      </a:pPr>
                      <a:r>
                        <a:rPr lang="en-GB" sz="1100" b="0">
                          <a:solidFill>
                            <a:schemeClr val="tx1"/>
                          </a:solidFill>
                          <a:effectLst/>
                          <a:latin typeface="+mn-lt"/>
                          <a:ea typeface="Arial"/>
                          <a:cs typeface="Arial"/>
                        </a:rPr>
                        <a:t>27</a:t>
                      </a:r>
                    </a:p>
                  </a:txBody>
                  <a:tcPr marL="0" marR="0" marT="0" marB="0" anchor="ctr">
                    <a:noFill/>
                  </a:tcPr>
                </a:tc>
                <a:tc>
                  <a:txBody>
                    <a:bodyPr/>
                    <a:lstStyle/>
                    <a:p>
                      <a:pPr algn="ctr">
                        <a:spcAft>
                          <a:spcPts val="0"/>
                        </a:spcAft>
                      </a:pPr>
                      <a:r>
                        <a:rPr lang="en-GB" sz="1100" b="0">
                          <a:solidFill>
                            <a:schemeClr val="tx1"/>
                          </a:solidFill>
                          <a:effectLst/>
                          <a:latin typeface="+mn-lt"/>
                          <a:ea typeface="Arial"/>
                          <a:cs typeface="Arial"/>
                        </a:rPr>
                        <a:t>28</a:t>
                      </a:r>
                    </a:p>
                  </a:txBody>
                  <a:tcPr anchor="ctr">
                    <a:noFill/>
                  </a:tcPr>
                </a:tc>
                <a:tc>
                  <a:txBody>
                    <a:bodyPr/>
                    <a:lstStyle/>
                    <a:p>
                      <a:pPr algn="ctr">
                        <a:spcAft>
                          <a:spcPts val="0"/>
                        </a:spcAft>
                      </a:pPr>
                      <a:r>
                        <a:rPr lang="en-GB" sz="1100" b="0">
                          <a:solidFill>
                            <a:schemeClr val="tx1"/>
                          </a:solidFill>
                          <a:effectLst/>
                          <a:latin typeface="+mn-lt"/>
                          <a:ea typeface="Arial"/>
                          <a:cs typeface="Arial"/>
                        </a:rPr>
                        <a:t>29</a:t>
                      </a:r>
                    </a:p>
                  </a:txBody>
                  <a:tcPr anchor="ctr">
                    <a:noFill/>
                  </a:tcPr>
                </a:tc>
                <a:tc>
                  <a:txBody>
                    <a:bodyPr/>
                    <a:lstStyle/>
                    <a:p>
                      <a:pPr algn="ctr">
                        <a:spcAft>
                          <a:spcPts val="0"/>
                        </a:spcAft>
                      </a:pPr>
                      <a:r>
                        <a:rPr lang="en-GB" sz="1100" b="0">
                          <a:solidFill>
                            <a:schemeClr val="tx1"/>
                          </a:solidFill>
                          <a:effectLst/>
                          <a:latin typeface="+mn-lt"/>
                          <a:ea typeface="Arial"/>
                          <a:cs typeface="Arial"/>
                        </a:rPr>
                        <a:t>30</a:t>
                      </a:r>
                    </a:p>
                  </a:txBody>
                  <a:tcPr anchor="ctr">
                    <a:noFill/>
                  </a:tcPr>
                </a:tc>
                <a:tc>
                  <a:txBody>
                    <a:bodyPr/>
                    <a:lstStyle/>
                    <a:p>
                      <a:pPr algn="ctr">
                        <a:spcAft>
                          <a:spcPts val="0"/>
                        </a:spcAft>
                      </a:pPr>
                      <a:r>
                        <a:rPr lang="en-GB" sz="1100" b="0">
                          <a:solidFill>
                            <a:schemeClr val="tx1"/>
                          </a:solidFill>
                          <a:effectLst/>
                          <a:latin typeface="+mn-lt"/>
                          <a:ea typeface="Arial"/>
                          <a:cs typeface="Arial"/>
                        </a:rPr>
                        <a:t>31</a:t>
                      </a:r>
                    </a:p>
                  </a:txBody>
                  <a:tcPr anchor="ctr">
                    <a:noFill/>
                  </a:tcPr>
                </a:tc>
                <a:tc>
                  <a:txBody>
                    <a:bodyPr/>
                    <a:lstStyle/>
                    <a:p>
                      <a:pPr algn="ctr">
                        <a:spcAft>
                          <a:spcPts val="0"/>
                        </a:spcAft>
                      </a:pPr>
                      <a:r>
                        <a:rPr lang="en-GB" sz="1100" b="0">
                          <a:solidFill>
                            <a:schemeClr val="tx1"/>
                          </a:solidFill>
                          <a:effectLst/>
                          <a:latin typeface="+mn-lt"/>
                          <a:ea typeface="Arial"/>
                          <a:cs typeface="Arial"/>
                        </a:rPr>
                        <a:t>32</a:t>
                      </a:r>
                    </a:p>
                  </a:txBody>
                  <a:tcPr anchor="ctr">
                    <a:noFill/>
                  </a:tcPr>
                </a:tc>
                <a:tc>
                  <a:txBody>
                    <a:bodyPr/>
                    <a:lstStyle/>
                    <a:p>
                      <a:pPr algn="ctr">
                        <a:spcAft>
                          <a:spcPts val="0"/>
                        </a:spcAft>
                      </a:pPr>
                      <a:r>
                        <a:rPr lang="en-GB" sz="1100" b="0">
                          <a:solidFill>
                            <a:schemeClr val="tx1"/>
                          </a:solidFill>
                          <a:effectLst/>
                          <a:latin typeface="+mn-lt"/>
                          <a:ea typeface="Arial"/>
                          <a:cs typeface="Arial"/>
                        </a:rPr>
                        <a:t>33</a:t>
                      </a:r>
                    </a:p>
                  </a:txBody>
                  <a:tcPr anchor="ctr">
                    <a:noFill/>
                  </a:tcPr>
                </a:tc>
                <a:tc>
                  <a:txBody>
                    <a:bodyPr/>
                    <a:lstStyle/>
                    <a:p>
                      <a:pPr algn="ctr">
                        <a:spcAft>
                          <a:spcPts val="0"/>
                        </a:spcAft>
                      </a:pPr>
                      <a:r>
                        <a:rPr lang="en-GB" sz="1100" b="0">
                          <a:solidFill>
                            <a:schemeClr val="tx1"/>
                          </a:solidFill>
                          <a:effectLst/>
                          <a:latin typeface="+mn-lt"/>
                          <a:ea typeface="Arial"/>
                          <a:cs typeface="Arial"/>
                        </a:rPr>
                        <a:t>34</a:t>
                      </a:r>
                    </a:p>
                  </a:txBody>
                  <a:tcPr anchor="ctr">
                    <a:noFill/>
                  </a:tcPr>
                </a:tc>
                <a:tc>
                  <a:txBody>
                    <a:bodyPr/>
                    <a:lstStyle/>
                    <a:p>
                      <a:pPr algn="ctr">
                        <a:spcAft>
                          <a:spcPts val="0"/>
                        </a:spcAft>
                      </a:pPr>
                      <a:r>
                        <a:rPr lang="en-GB" sz="1100" b="0">
                          <a:solidFill>
                            <a:schemeClr val="tx1"/>
                          </a:solidFill>
                          <a:effectLst/>
                          <a:latin typeface="+mn-lt"/>
                          <a:ea typeface="Arial"/>
                          <a:cs typeface="Arial"/>
                        </a:rPr>
                        <a:t>35</a:t>
                      </a:r>
                    </a:p>
                  </a:txBody>
                  <a:tcPr anchor="ctr">
                    <a:noFill/>
                  </a:tcPr>
                </a:tc>
                <a:tc>
                  <a:txBody>
                    <a:bodyPr/>
                    <a:lstStyle/>
                    <a:p>
                      <a:pPr algn="ctr">
                        <a:spcAft>
                          <a:spcPts val="0"/>
                        </a:spcAft>
                      </a:pPr>
                      <a:r>
                        <a:rPr lang="en-GB" sz="1100" b="0">
                          <a:solidFill>
                            <a:schemeClr val="tx1"/>
                          </a:solidFill>
                          <a:effectLst/>
                          <a:latin typeface="+mn-lt"/>
                          <a:ea typeface="Arial"/>
                          <a:cs typeface="Arial"/>
                        </a:rPr>
                        <a:t>36</a:t>
                      </a:r>
                    </a:p>
                  </a:txBody>
                  <a:tcPr anchor="ctr">
                    <a:noFill/>
                  </a:tcPr>
                </a:tc>
                <a:tc>
                  <a:txBody>
                    <a:bodyPr/>
                    <a:lstStyle/>
                    <a:p>
                      <a:pPr algn="ctr">
                        <a:spcAft>
                          <a:spcPts val="0"/>
                        </a:spcAft>
                      </a:pPr>
                      <a:r>
                        <a:rPr lang="en-GB" sz="1100" b="0">
                          <a:solidFill>
                            <a:schemeClr val="tx1"/>
                          </a:solidFill>
                          <a:effectLst/>
                          <a:latin typeface="+mn-lt"/>
                          <a:ea typeface="Arial"/>
                          <a:cs typeface="Arial"/>
                        </a:rPr>
                        <a:t>37</a:t>
                      </a:r>
                    </a:p>
                  </a:txBody>
                  <a:tcPr anchor="ctr">
                    <a:noFill/>
                  </a:tcPr>
                </a:tc>
                <a:tc>
                  <a:txBody>
                    <a:bodyPr/>
                    <a:lstStyle/>
                    <a:p>
                      <a:pPr algn="ctr">
                        <a:spcAft>
                          <a:spcPts val="0"/>
                        </a:spcAft>
                      </a:pPr>
                      <a:r>
                        <a:rPr lang="en-GB" sz="1100" b="0">
                          <a:solidFill>
                            <a:schemeClr val="tx1"/>
                          </a:solidFill>
                          <a:effectLst/>
                          <a:latin typeface="+mn-lt"/>
                          <a:ea typeface="Arial"/>
                          <a:cs typeface="Arial"/>
                        </a:rPr>
                        <a:t>38</a:t>
                      </a:r>
                    </a:p>
                  </a:txBody>
                  <a:tcPr anchor="ctr">
                    <a:noFill/>
                  </a:tcPr>
                </a:tc>
                <a:tc>
                  <a:txBody>
                    <a:bodyPr/>
                    <a:lstStyle/>
                    <a:p>
                      <a:pPr algn="ctr">
                        <a:spcAft>
                          <a:spcPts val="0"/>
                        </a:spcAft>
                      </a:pPr>
                      <a:r>
                        <a:rPr lang="en-GB" sz="1100" b="0">
                          <a:solidFill>
                            <a:schemeClr val="tx1"/>
                          </a:solidFill>
                          <a:effectLst/>
                          <a:latin typeface="+mn-lt"/>
                          <a:ea typeface="Arial"/>
                          <a:cs typeface="Arial"/>
                        </a:rPr>
                        <a:t>39</a:t>
                      </a:r>
                    </a:p>
                  </a:txBody>
                  <a:tcPr anchor="ctr">
                    <a:noFill/>
                  </a:tcPr>
                </a:tc>
                <a:tc>
                  <a:txBody>
                    <a:bodyPr/>
                    <a:lstStyle/>
                    <a:p>
                      <a:pPr algn="ctr">
                        <a:spcAft>
                          <a:spcPts val="0"/>
                        </a:spcAft>
                      </a:pPr>
                      <a:r>
                        <a:rPr lang="en-GB" sz="1100" b="0">
                          <a:solidFill>
                            <a:schemeClr val="tx1"/>
                          </a:solidFill>
                          <a:effectLst/>
                          <a:latin typeface="+mn-lt"/>
                          <a:ea typeface="Arial"/>
                          <a:cs typeface="Arial"/>
                        </a:rPr>
                        <a:t>40</a:t>
                      </a:r>
                    </a:p>
                  </a:txBody>
                  <a:tcPr anchor="ctr">
                    <a:noFill/>
                  </a:tcPr>
                </a:tc>
                <a:tc>
                  <a:txBody>
                    <a:bodyPr/>
                    <a:lstStyle/>
                    <a:p>
                      <a:pPr algn="ctr">
                        <a:spcAft>
                          <a:spcPts val="0"/>
                        </a:spcAft>
                      </a:pPr>
                      <a:r>
                        <a:rPr lang="en-GB" sz="1100" b="0">
                          <a:solidFill>
                            <a:schemeClr val="tx1"/>
                          </a:solidFill>
                          <a:effectLst/>
                          <a:latin typeface="+mn-lt"/>
                          <a:ea typeface="Arial"/>
                          <a:cs typeface="Arial"/>
                        </a:rPr>
                        <a:t>41</a:t>
                      </a:r>
                    </a:p>
                  </a:txBody>
                  <a:tcPr anchor="ctr">
                    <a:noFill/>
                  </a:tcPr>
                </a:tc>
                <a:tc>
                  <a:txBody>
                    <a:bodyPr/>
                    <a:lstStyle/>
                    <a:p>
                      <a:pPr algn="ctr">
                        <a:spcAft>
                          <a:spcPts val="0"/>
                        </a:spcAft>
                      </a:pPr>
                      <a:r>
                        <a:rPr lang="en-GB" sz="1100" b="0">
                          <a:solidFill>
                            <a:schemeClr val="tx1"/>
                          </a:solidFill>
                          <a:effectLst/>
                          <a:latin typeface="+mn-lt"/>
                          <a:ea typeface="Arial"/>
                          <a:cs typeface="Arial"/>
                        </a:rPr>
                        <a:t>42</a:t>
                      </a:r>
                    </a:p>
                  </a:txBody>
                  <a:tcPr anchor="ctr">
                    <a:noFill/>
                  </a:tcPr>
                </a:tc>
                <a:tc>
                  <a:txBody>
                    <a:bodyPr/>
                    <a:lstStyle/>
                    <a:p>
                      <a:pPr algn="ctr">
                        <a:spcAft>
                          <a:spcPts val="0"/>
                        </a:spcAft>
                      </a:pPr>
                      <a:r>
                        <a:rPr lang="en-GB" sz="1100" b="0">
                          <a:solidFill>
                            <a:schemeClr val="tx1"/>
                          </a:solidFill>
                          <a:effectLst/>
                          <a:latin typeface="+mn-lt"/>
                          <a:ea typeface="Arial"/>
                          <a:cs typeface="Arial"/>
                        </a:rPr>
                        <a:t>43</a:t>
                      </a:r>
                    </a:p>
                  </a:txBody>
                  <a:tcPr anchor="ctr">
                    <a:noFill/>
                  </a:tcPr>
                </a:tc>
                <a:tc>
                  <a:txBody>
                    <a:bodyPr/>
                    <a:lstStyle/>
                    <a:p>
                      <a:pPr algn="ctr">
                        <a:spcAft>
                          <a:spcPts val="0"/>
                        </a:spcAft>
                      </a:pPr>
                      <a:r>
                        <a:rPr lang="en-GB" sz="1100" b="0" dirty="0">
                          <a:solidFill>
                            <a:schemeClr val="tx1"/>
                          </a:solidFill>
                          <a:effectLst/>
                          <a:latin typeface="+mn-lt"/>
                          <a:ea typeface="Arial"/>
                          <a:cs typeface="Arial"/>
                        </a:rPr>
                        <a:t>44</a:t>
                      </a:r>
                    </a:p>
                  </a:txBody>
                  <a:tcPr anchor="ctr">
                    <a:lnR w="12700" cap="flat" cmpd="sng" algn="ctr">
                      <a:solidFill>
                        <a:schemeClr val="tx1"/>
                      </a:solidFill>
                      <a:prstDash val="solid"/>
                      <a:round/>
                      <a:headEnd type="none" w="med" len="med"/>
                      <a:tailEnd type="none" w="med" len="med"/>
                    </a:lnR>
                    <a:noFill/>
                  </a:tcPr>
                </a:tc>
              </a:tr>
              <a:tr h="288032">
                <a:tc>
                  <a:txBody>
                    <a:bodyPr/>
                    <a:lstStyle/>
                    <a:p>
                      <a:pPr algn="ctr"/>
                      <a:r>
                        <a:rPr lang="en-GB" sz="1100" b="0" dirty="0" smtClean="0">
                          <a:solidFill>
                            <a:schemeClr val="tx1"/>
                          </a:solidFill>
                          <a:latin typeface="+mn-lt"/>
                        </a:rPr>
                        <a:t>45</a:t>
                      </a:r>
                      <a:endParaRPr lang="en-GB" sz="11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dirty="0">
                          <a:solidFill>
                            <a:schemeClr val="tx1"/>
                          </a:solidFill>
                          <a:effectLst/>
                          <a:latin typeface="+mn-lt"/>
                          <a:ea typeface="Arial"/>
                          <a:cs typeface="Arial"/>
                        </a:rPr>
                        <a:t>47</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48</a:t>
                      </a: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49</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50</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51</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52</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53</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54</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55</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56</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57</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57</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58</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59</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60</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61</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62</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dirty="0">
                          <a:solidFill>
                            <a:schemeClr val="tx1"/>
                          </a:solidFill>
                          <a:effectLst/>
                          <a:latin typeface="+mn-lt"/>
                          <a:ea typeface="Arial"/>
                          <a:cs typeface="Arial"/>
                        </a:rPr>
                        <a:t>63</a:t>
                      </a: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solidFill>
                          <a:schemeClr val="tx1"/>
                        </a:solidFill>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7547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490066"/>
          </a:xfrm>
        </p:spPr>
        <p:txBody>
          <a:bodyPr anchor="t">
            <a:normAutofit/>
          </a:bodyPr>
          <a:lstStyle/>
          <a:p>
            <a:pPr algn="l"/>
            <a:r>
              <a:rPr lang="en-GB" sz="2400" dirty="0">
                <a:solidFill>
                  <a:schemeClr val="bg1">
                    <a:lumMod val="50000"/>
                  </a:schemeClr>
                </a:solidFill>
              </a:rPr>
              <a:t>HIV TESTING IN INDICATOR CONDITIONS: THE SLIDE SET</a:t>
            </a:r>
          </a:p>
        </p:txBody>
      </p:sp>
      <p:sp>
        <p:nvSpPr>
          <p:cNvPr id="3" name="Content Placeholder 2"/>
          <p:cNvSpPr>
            <a:spLocks noGrp="1"/>
          </p:cNvSpPr>
          <p:nvPr>
            <p:ph idx="1"/>
          </p:nvPr>
        </p:nvSpPr>
        <p:spPr>
          <a:xfrm>
            <a:off x="467544" y="836712"/>
            <a:ext cx="8424936" cy="5544616"/>
          </a:xfrm>
        </p:spPr>
        <p:txBody>
          <a:bodyPr>
            <a:normAutofit/>
          </a:bodyPr>
          <a:lstStyle/>
          <a:p>
            <a:pPr marL="0" indent="0">
              <a:buNone/>
            </a:pPr>
            <a:endParaRPr lang="en-GB" sz="1400" u="sng" dirty="0" smtClean="0"/>
          </a:p>
          <a:p>
            <a:pPr marL="0" indent="0">
              <a:buNone/>
            </a:pPr>
            <a:endParaRPr lang="en-GB" sz="1400" u="sng" dirty="0"/>
          </a:p>
          <a:p>
            <a:pPr marL="0" indent="0">
              <a:buNone/>
            </a:pPr>
            <a:r>
              <a:rPr lang="en-GB" sz="1400" u="sng" dirty="0"/>
              <a:t>Menu 3</a:t>
            </a:r>
            <a:r>
              <a:rPr lang="en-GB" sz="1400" dirty="0"/>
              <a:t>: For healthcare professionals involved in the care of individuals with the indicator condition and who will be offering HIV testing:</a:t>
            </a:r>
          </a:p>
          <a:p>
            <a:pPr marL="0" indent="0">
              <a:buNone/>
            </a:pPr>
            <a:endParaRPr lang="en-GB" sz="1400" u="sng" dirty="0" smtClean="0"/>
          </a:p>
          <a:p>
            <a:pPr marL="0" indent="0">
              <a:buNone/>
            </a:pPr>
            <a:endParaRPr lang="en-GB" sz="1400" u="sng" dirty="0"/>
          </a:p>
          <a:p>
            <a:pPr marL="0" indent="0">
              <a:buNone/>
            </a:pPr>
            <a:endParaRPr lang="en-GB" sz="1400" u="sng" dirty="0" smtClean="0"/>
          </a:p>
          <a:p>
            <a:pPr marL="0" indent="0">
              <a:buNone/>
            </a:pPr>
            <a:endParaRPr lang="en-GB" sz="1400" u="sng" dirty="0"/>
          </a:p>
          <a:p>
            <a:pPr marL="0" indent="0">
              <a:buNone/>
            </a:pPr>
            <a:endParaRPr lang="en-GB" sz="1400" u="sng" dirty="0" smtClean="0"/>
          </a:p>
          <a:p>
            <a:pPr marL="0" indent="0">
              <a:buNone/>
            </a:pPr>
            <a:endParaRPr lang="en-GB" sz="1400" u="sng" dirty="0"/>
          </a:p>
          <a:p>
            <a:pPr marL="0" indent="0">
              <a:buNone/>
            </a:pPr>
            <a:endParaRPr lang="en-GB" sz="1400" u="sng" dirty="0" smtClean="0"/>
          </a:p>
          <a:p>
            <a:pPr marL="0" indent="0">
              <a:buNone/>
            </a:pPr>
            <a:endParaRPr lang="en-GB" sz="1400" u="sng" dirty="0"/>
          </a:p>
          <a:p>
            <a:pPr marL="0" indent="0">
              <a:buNone/>
            </a:pPr>
            <a:r>
              <a:rPr lang="en-GB" sz="1400" u="sng" dirty="0"/>
              <a:t>Menu 4</a:t>
            </a:r>
            <a:r>
              <a:rPr lang="en-GB" sz="1400" dirty="0"/>
              <a:t>: For non-healthcare professionals involved in HIV testing, raising awareness, patient and public education.  Slide set suggested by EATG reviewer: </a:t>
            </a:r>
            <a:endParaRPr lang="en-GB" sz="1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78594274"/>
              </p:ext>
            </p:extLst>
          </p:nvPr>
        </p:nvGraphicFramePr>
        <p:xfrm>
          <a:off x="487371" y="4509120"/>
          <a:ext cx="8208904" cy="806192"/>
        </p:xfrm>
        <a:graphic>
          <a:graphicData uri="http://schemas.openxmlformats.org/drawingml/2006/table">
            <a:tbl>
              <a:tblPr firstRow="1" bandRow="1">
                <a:tableStyleId>{2D5ABB26-0587-4C30-8999-92F81FD0307C}</a:tableStyleId>
              </a:tblPr>
              <a:tblGrid>
                <a:gridCol w="373132"/>
                <a:gridCol w="373132"/>
                <a:gridCol w="373132"/>
                <a:gridCol w="373132"/>
                <a:gridCol w="373132"/>
                <a:gridCol w="373132"/>
                <a:gridCol w="373132"/>
                <a:gridCol w="373132"/>
                <a:gridCol w="373132"/>
                <a:gridCol w="373132"/>
                <a:gridCol w="373132"/>
                <a:gridCol w="373132"/>
                <a:gridCol w="373132"/>
                <a:gridCol w="373132"/>
                <a:gridCol w="373132"/>
                <a:gridCol w="373132"/>
                <a:gridCol w="373132"/>
                <a:gridCol w="373132"/>
                <a:gridCol w="373132"/>
                <a:gridCol w="373132"/>
                <a:gridCol w="373132"/>
                <a:gridCol w="373132"/>
              </a:tblGrid>
              <a:tr h="288032">
                <a:tc>
                  <a:txBody>
                    <a:bodyPr/>
                    <a:lstStyle/>
                    <a:p>
                      <a:pPr algn="ctr">
                        <a:spcAft>
                          <a:spcPts val="0"/>
                        </a:spcAft>
                      </a:pPr>
                      <a:r>
                        <a:rPr lang="en-GB" sz="1100" dirty="0">
                          <a:effectLst/>
                          <a:latin typeface="+mn-lt"/>
                          <a:ea typeface="Arial"/>
                          <a:cs typeface="Arial"/>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2</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3</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4</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5</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6</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11</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12</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14</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15</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16</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17</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18</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19</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20</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25</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26</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27</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28</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29</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a:effectLst/>
                          <a:latin typeface="+mn-lt"/>
                          <a:ea typeface="Arial"/>
                          <a:cs typeface="Arial"/>
                        </a:rPr>
                        <a:t>30</a:t>
                      </a:r>
                    </a:p>
                  </a:txBody>
                  <a:tcPr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GB" sz="1100" dirty="0">
                          <a:effectLst/>
                          <a:latin typeface="+mn-lt"/>
                          <a:ea typeface="Arial"/>
                          <a:cs typeface="Arial"/>
                        </a:rPr>
                        <a:t>31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16024">
                <a:tc>
                  <a:txBody>
                    <a:bodyPr/>
                    <a:lstStyle/>
                    <a:p>
                      <a:pPr algn="ctr"/>
                      <a:r>
                        <a:rPr lang="en-GB" sz="1100" dirty="0" smtClean="0">
                          <a:latin typeface="+mn-lt"/>
                        </a:rPr>
                        <a:t>32</a:t>
                      </a:r>
                      <a:endParaRPr lang="en-GB" sz="11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ctr"/>
                      <a:r>
                        <a:rPr lang="en-GB" sz="1100" dirty="0" smtClean="0">
                          <a:latin typeface="+mn-lt"/>
                        </a:rPr>
                        <a:t>33</a:t>
                      </a:r>
                      <a:endParaRPr lang="en-GB" sz="1100" dirty="0">
                        <a:latin typeface="+mn-lt"/>
                      </a:endParaRPr>
                    </a:p>
                  </a:txBody>
                  <a:tcPr anchor="ctr"/>
                </a:tc>
                <a:tc>
                  <a:txBody>
                    <a:bodyPr/>
                    <a:lstStyle/>
                    <a:p>
                      <a:pPr algn="ctr">
                        <a:spcAft>
                          <a:spcPts val="0"/>
                        </a:spcAft>
                      </a:pPr>
                      <a:r>
                        <a:rPr lang="en-GB" sz="1100" dirty="0">
                          <a:effectLst/>
                          <a:latin typeface="+mn-lt"/>
                          <a:ea typeface="Arial"/>
                          <a:cs typeface="Arial"/>
                        </a:rPr>
                        <a:t>35</a:t>
                      </a:r>
                    </a:p>
                  </a:txBody>
                  <a:tcPr anchor="ctr"/>
                </a:tc>
                <a:tc>
                  <a:txBody>
                    <a:bodyPr/>
                    <a:lstStyle/>
                    <a:p>
                      <a:pPr algn="ctr">
                        <a:spcAft>
                          <a:spcPts val="0"/>
                        </a:spcAft>
                      </a:pPr>
                      <a:r>
                        <a:rPr lang="en-GB" sz="1100">
                          <a:effectLst/>
                          <a:latin typeface="+mn-lt"/>
                          <a:ea typeface="Arial"/>
                          <a:cs typeface="Arial"/>
                        </a:rPr>
                        <a:t>37</a:t>
                      </a:r>
                    </a:p>
                  </a:txBody>
                  <a:tcPr marL="0" marR="0" marT="0" marB="0" anchor="ctr"/>
                </a:tc>
                <a:tc>
                  <a:txBody>
                    <a:bodyPr/>
                    <a:lstStyle/>
                    <a:p>
                      <a:pPr algn="ctr">
                        <a:spcAft>
                          <a:spcPts val="0"/>
                        </a:spcAft>
                      </a:pPr>
                      <a:r>
                        <a:rPr lang="en-GB" sz="1100">
                          <a:effectLst/>
                          <a:latin typeface="+mn-lt"/>
                          <a:ea typeface="Arial"/>
                          <a:cs typeface="Arial"/>
                        </a:rPr>
                        <a:t>39</a:t>
                      </a:r>
                    </a:p>
                  </a:txBody>
                  <a:tcPr anchor="ctr"/>
                </a:tc>
                <a:tc>
                  <a:txBody>
                    <a:bodyPr/>
                    <a:lstStyle/>
                    <a:p>
                      <a:pPr algn="ctr">
                        <a:spcAft>
                          <a:spcPts val="0"/>
                        </a:spcAft>
                      </a:pPr>
                      <a:r>
                        <a:rPr lang="en-GB" sz="1100">
                          <a:effectLst/>
                          <a:latin typeface="+mn-lt"/>
                          <a:ea typeface="Arial"/>
                          <a:cs typeface="Arial"/>
                        </a:rPr>
                        <a:t>40</a:t>
                      </a:r>
                    </a:p>
                  </a:txBody>
                  <a:tcPr anchor="ctr"/>
                </a:tc>
                <a:tc>
                  <a:txBody>
                    <a:bodyPr/>
                    <a:lstStyle/>
                    <a:p>
                      <a:pPr algn="ctr">
                        <a:spcAft>
                          <a:spcPts val="0"/>
                        </a:spcAft>
                      </a:pPr>
                      <a:r>
                        <a:rPr lang="en-GB" sz="1100">
                          <a:effectLst/>
                          <a:latin typeface="+mn-lt"/>
                          <a:ea typeface="Arial"/>
                          <a:cs typeface="Arial"/>
                        </a:rPr>
                        <a:t>41</a:t>
                      </a:r>
                    </a:p>
                  </a:txBody>
                  <a:tcPr anchor="ctr"/>
                </a:tc>
                <a:tc>
                  <a:txBody>
                    <a:bodyPr/>
                    <a:lstStyle/>
                    <a:p>
                      <a:pPr algn="ctr">
                        <a:spcAft>
                          <a:spcPts val="0"/>
                        </a:spcAft>
                      </a:pPr>
                      <a:r>
                        <a:rPr lang="en-GB" sz="1100">
                          <a:effectLst/>
                          <a:latin typeface="+mn-lt"/>
                          <a:ea typeface="Arial"/>
                          <a:cs typeface="Arial"/>
                        </a:rPr>
                        <a:t>42</a:t>
                      </a:r>
                    </a:p>
                  </a:txBody>
                  <a:tcPr anchor="ctr"/>
                </a:tc>
                <a:tc>
                  <a:txBody>
                    <a:bodyPr/>
                    <a:lstStyle/>
                    <a:p>
                      <a:pPr algn="ctr">
                        <a:spcAft>
                          <a:spcPts val="0"/>
                        </a:spcAft>
                      </a:pPr>
                      <a:r>
                        <a:rPr lang="en-GB" sz="1100">
                          <a:effectLst/>
                          <a:latin typeface="+mn-lt"/>
                          <a:ea typeface="Arial"/>
                          <a:cs typeface="Arial"/>
                        </a:rPr>
                        <a:t>43</a:t>
                      </a:r>
                    </a:p>
                  </a:txBody>
                  <a:tcPr anchor="ctr"/>
                </a:tc>
                <a:tc>
                  <a:txBody>
                    <a:bodyPr/>
                    <a:lstStyle/>
                    <a:p>
                      <a:pPr algn="ctr">
                        <a:spcAft>
                          <a:spcPts val="0"/>
                        </a:spcAft>
                      </a:pPr>
                      <a:r>
                        <a:rPr lang="en-GB" sz="1100">
                          <a:effectLst/>
                          <a:latin typeface="+mn-lt"/>
                          <a:ea typeface="Arial"/>
                          <a:cs typeface="Arial"/>
                        </a:rPr>
                        <a:t>45</a:t>
                      </a:r>
                    </a:p>
                  </a:txBody>
                  <a:tcPr anchor="ctr"/>
                </a:tc>
                <a:tc>
                  <a:txBody>
                    <a:bodyPr/>
                    <a:lstStyle/>
                    <a:p>
                      <a:pPr algn="ctr">
                        <a:spcAft>
                          <a:spcPts val="0"/>
                        </a:spcAft>
                      </a:pPr>
                      <a:r>
                        <a:rPr lang="en-GB" sz="1100">
                          <a:effectLst/>
                          <a:latin typeface="+mn-lt"/>
                          <a:ea typeface="Arial"/>
                          <a:cs typeface="Arial"/>
                        </a:rPr>
                        <a:t>46</a:t>
                      </a:r>
                    </a:p>
                  </a:txBody>
                  <a:tcPr anchor="ctr"/>
                </a:tc>
                <a:tc>
                  <a:txBody>
                    <a:bodyPr/>
                    <a:lstStyle/>
                    <a:p>
                      <a:pPr algn="ctr">
                        <a:spcAft>
                          <a:spcPts val="0"/>
                        </a:spcAft>
                      </a:pPr>
                      <a:r>
                        <a:rPr lang="en-GB" sz="1100">
                          <a:effectLst/>
                          <a:latin typeface="+mn-lt"/>
                          <a:ea typeface="Arial"/>
                          <a:cs typeface="Arial"/>
                        </a:rPr>
                        <a:t>47</a:t>
                      </a:r>
                    </a:p>
                  </a:txBody>
                  <a:tcPr anchor="ctr"/>
                </a:tc>
                <a:tc>
                  <a:txBody>
                    <a:bodyPr/>
                    <a:lstStyle/>
                    <a:p>
                      <a:pPr algn="ctr">
                        <a:spcAft>
                          <a:spcPts val="0"/>
                        </a:spcAft>
                      </a:pPr>
                      <a:r>
                        <a:rPr lang="en-GB" sz="1100">
                          <a:effectLst/>
                          <a:latin typeface="+mn-lt"/>
                          <a:ea typeface="Arial"/>
                          <a:cs typeface="Arial"/>
                        </a:rPr>
                        <a:t>48</a:t>
                      </a:r>
                    </a:p>
                  </a:txBody>
                  <a:tcPr marL="0" marR="0" marT="0" marB="0" anchor="ctr"/>
                </a:tc>
                <a:tc>
                  <a:txBody>
                    <a:bodyPr/>
                    <a:lstStyle/>
                    <a:p>
                      <a:pPr algn="ctr">
                        <a:spcAft>
                          <a:spcPts val="0"/>
                        </a:spcAft>
                      </a:pPr>
                      <a:r>
                        <a:rPr lang="en-GB" sz="1100">
                          <a:effectLst/>
                          <a:latin typeface="+mn-lt"/>
                          <a:ea typeface="Arial"/>
                          <a:cs typeface="Arial"/>
                        </a:rPr>
                        <a:t>49</a:t>
                      </a:r>
                    </a:p>
                  </a:txBody>
                  <a:tcPr anchor="ctr"/>
                </a:tc>
                <a:tc>
                  <a:txBody>
                    <a:bodyPr/>
                    <a:lstStyle/>
                    <a:p>
                      <a:pPr algn="ctr">
                        <a:spcAft>
                          <a:spcPts val="0"/>
                        </a:spcAft>
                      </a:pPr>
                      <a:r>
                        <a:rPr lang="en-GB" sz="1100">
                          <a:effectLst/>
                          <a:latin typeface="+mn-lt"/>
                          <a:ea typeface="Arial"/>
                          <a:cs typeface="Arial"/>
                        </a:rPr>
                        <a:t>50</a:t>
                      </a:r>
                    </a:p>
                  </a:txBody>
                  <a:tcPr anchor="ctr"/>
                </a:tc>
                <a:tc>
                  <a:txBody>
                    <a:bodyPr/>
                    <a:lstStyle/>
                    <a:p>
                      <a:pPr algn="ctr">
                        <a:spcAft>
                          <a:spcPts val="0"/>
                        </a:spcAft>
                      </a:pPr>
                      <a:r>
                        <a:rPr lang="en-GB" sz="1100">
                          <a:effectLst/>
                          <a:latin typeface="+mn-lt"/>
                          <a:ea typeface="Arial"/>
                          <a:cs typeface="Arial"/>
                        </a:rPr>
                        <a:t>51</a:t>
                      </a:r>
                    </a:p>
                  </a:txBody>
                  <a:tcPr anchor="ctr"/>
                </a:tc>
                <a:tc>
                  <a:txBody>
                    <a:bodyPr/>
                    <a:lstStyle/>
                    <a:p>
                      <a:pPr algn="ctr">
                        <a:spcAft>
                          <a:spcPts val="0"/>
                        </a:spcAft>
                      </a:pPr>
                      <a:r>
                        <a:rPr lang="en-GB" sz="1100">
                          <a:effectLst/>
                          <a:latin typeface="+mn-lt"/>
                          <a:ea typeface="Arial"/>
                          <a:cs typeface="Arial"/>
                        </a:rPr>
                        <a:t>52</a:t>
                      </a:r>
                    </a:p>
                  </a:txBody>
                  <a:tcPr anchor="ctr"/>
                </a:tc>
                <a:tc>
                  <a:txBody>
                    <a:bodyPr/>
                    <a:lstStyle/>
                    <a:p>
                      <a:pPr algn="ctr">
                        <a:spcAft>
                          <a:spcPts val="0"/>
                        </a:spcAft>
                      </a:pPr>
                      <a:r>
                        <a:rPr lang="en-GB" sz="1100">
                          <a:effectLst/>
                          <a:latin typeface="+mn-lt"/>
                          <a:ea typeface="Arial"/>
                          <a:cs typeface="Arial"/>
                        </a:rPr>
                        <a:t>53</a:t>
                      </a:r>
                    </a:p>
                  </a:txBody>
                  <a:tcPr anchor="ctr"/>
                </a:tc>
                <a:tc>
                  <a:txBody>
                    <a:bodyPr/>
                    <a:lstStyle/>
                    <a:p>
                      <a:pPr algn="ctr">
                        <a:spcAft>
                          <a:spcPts val="0"/>
                        </a:spcAft>
                      </a:pPr>
                      <a:r>
                        <a:rPr lang="en-GB" sz="1100">
                          <a:effectLst/>
                          <a:latin typeface="+mn-lt"/>
                          <a:ea typeface="Arial"/>
                          <a:cs typeface="Arial"/>
                        </a:rPr>
                        <a:t>54</a:t>
                      </a:r>
                    </a:p>
                  </a:txBody>
                  <a:tcPr anchor="ctr"/>
                </a:tc>
                <a:tc>
                  <a:txBody>
                    <a:bodyPr/>
                    <a:lstStyle/>
                    <a:p>
                      <a:pPr algn="ctr">
                        <a:spcAft>
                          <a:spcPts val="0"/>
                        </a:spcAft>
                      </a:pPr>
                      <a:r>
                        <a:rPr lang="en-GB" sz="1100">
                          <a:effectLst/>
                          <a:latin typeface="+mn-lt"/>
                          <a:ea typeface="Arial"/>
                          <a:cs typeface="Arial"/>
                        </a:rPr>
                        <a:t>55</a:t>
                      </a:r>
                    </a:p>
                  </a:txBody>
                  <a:tcPr anchor="ctr"/>
                </a:tc>
                <a:tc>
                  <a:txBody>
                    <a:bodyPr/>
                    <a:lstStyle/>
                    <a:p>
                      <a:pPr algn="ctr">
                        <a:spcAft>
                          <a:spcPts val="0"/>
                        </a:spcAft>
                      </a:pPr>
                      <a:r>
                        <a:rPr lang="en-GB" sz="1100">
                          <a:effectLst/>
                          <a:latin typeface="+mn-lt"/>
                          <a:ea typeface="Arial"/>
                          <a:cs typeface="Arial"/>
                        </a:rPr>
                        <a:t>56</a:t>
                      </a:r>
                    </a:p>
                  </a:txBody>
                  <a:tcPr anchor="ctr"/>
                </a:tc>
                <a:tc>
                  <a:txBody>
                    <a:bodyPr/>
                    <a:lstStyle/>
                    <a:p>
                      <a:pPr algn="ctr">
                        <a:spcAft>
                          <a:spcPts val="0"/>
                        </a:spcAft>
                      </a:pPr>
                      <a:r>
                        <a:rPr lang="en-GB" sz="1100" dirty="0">
                          <a:effectLst/>
                          <a:latin typeface="+mn-lt"/>
                          <a:ea typeface="Arial"/>
                          <a:cs typeface="Arial"/>
                        </a:rPr>
                        <a:t>57</a:t>
                      </a:r>
                    </a:p>
                  </a:txBody>
                  <a:tcPr anchor="ctr">
                    <a:lnR w="12700" cap="flat" cmpd="sng" algn="ctr">
                      <a:solidFill>
                        <a:schemeClr val="tx1"/>
                      </a:solidFill>
                      <a:prstDash val="solid"/>
                      <a:round/>
                      <a:headEnd type="none" w="med" len="med"/>
                      <a:tailEnd type="none" w="med" len="med"/>
                    </a:lnR>
                  </a:tcPr>
                </a:tc>
              </a:tr>
              <a:tr h="244976">
                <a:tc>
                  <a:txBody>
                    <a:bodyPr/>
                    <a:lstStyle/>
                    <a:p>
                      <a:pPr algn="ctr"/>
                      <a:r>
                        <a:rPr lang="en-GB" sz="1100" dirty="0" smtClean="0">
                          <a:latin typeface="+mn-lt"/>
                        </a:rPr>
                        <a:t>58</a:t>
                      </a:r>
                      <a:endParaRPr lang="en-GB" sz="1100"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100" dirty="0" smtClean="0">
                          <a:latin typeface="+mn-lt"/>
                        </a:rPr>
                        <a:t>60</a:t>
                      </a: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1100" dirty="0" smtClean="0">
                          <a:latin typeface="+mn-lt"/>
                        </a:rPr>
                        <a:t>59</a:t>
                      </a: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1100" dirty="0" smtClean="0">
                          <a:latin typeface="+mn-lt"/>
                        </a:rPr>
                        <a:t>63</a:t>
                      </a: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endParaRPr lang="en-GB" sz="11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5" name="Table 4"/>
          <p:cNvGraphicFramePr>
            <a:graphicFrameLocks noGrp="1"/>
          </p:cNvGraphicFramePr>
          <p:nvPr>
            <p:extLst>
              <p:ext uri="{D42A27DB-BD31-4B8C-83A1-F6EECF244321}">
                <p14:modId xmlns:p14="http://schemas.microsoft.com/office/powerpoint/2010/main" val="3665314557"/>
              </p:ext>
            </p:extLst>
          </p:nvPr>
        </p:nvGraphicFramePr>
        <p:xfrm>
          <a:off x="539556" y="2060848"/>
          <a:ext cx="8136891" cy="864096"/>
        </p:xfrm>
        <a:graphic>
          <a:graphicData uri="http://schemas.openxmlformats.org/drawingml/2006/table">
            <a:tbl>
              <a:tblPr firstRow="1" bandRow="1">
                <a:tableStyleId>{5C22544A-7EE6-4342-B048-85BDC9FD1C3A}</a:tableStyleId>
              </a:tblPr>
              <a:tblGrid>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tblGrid>
              <a:tr h="288032">
                <a:tc>
                  <a:txBody>
                    <a:bodyPr/>
                    <a:lstStyle/>
                    <a:p>
                      <a:pPr algn="ctr">
                        <a:spcAft>
                          <a:spcPts val="0"/>
                        </a:spcAft>
                      </a:pPr>
                      <a:r>
                        <a:rPr lang="en-GB" sz="1100" b="0" dirty="0">
                          <a:solidFill>
                            <a:schemeClr val="tx1"/>
                          </a:solidFill>
                          <a:effectLst/>
                          <a:latin typeface="+mn-lt"/>
                          <a:ea typeface="Arial"/>
                          <a:cs typeface="Arial"/>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2</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3</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4</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5</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6</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9</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11</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12</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14</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15</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16</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17</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18</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19</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20</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22</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25</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26</a:t>
                      </a: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a:solidFill>
                            <a:schemeClr val="tx1"/>
                          </a:solidFill>
                          <a:effectLst/>
                          <a:latin typeface="+mn-lt"/>
                          <a:ea typeface="Arial"/>
                          <a:cs typeface="Arial"/>
                        </a:rPr>
                        <a:t>27</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dirty="0">
                          <a:solidFill>
                            <a:schemeClr val="tx1"/>
                          </a:solidFill>
                          <a:effectLst/>
                          <a:latin typeface="+mn-lt"/>
                          <a:ea typeface="Arial"/>
                          <a:cs typeface="Arial"/>
                        </a:rPr>
                        <a:t>28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288032">
                <a:tc>
                  <a:txBody>
                    <a:bodyPr/>
                    <a:lstStyle/>
                    <a:p>
                      <a:pPr algn="ctr"/>
                      <a:r>
                        <a:rPr lang="en-GB" sz="1100" b="0" dirty="0" smtClean="0">
                          <a:solidFill>
                            <a:schemeClr val="tx1"/>
                          </a:solidFill>
                          <a:latin typeface="+mn-lt"/>
                        </a:rPr>
                        <a:t>29</a:t>
                      </a:r>
                      <a:endParaRPr lang="en-GB" sz="11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GB" sz="1100" b="0" dirty="0" smtClean="0">
                          <a:solidFill>
                            <a:schemeClr val="tx1"/>
                          </a:solidFill>
                          <a:latin typeface="+mn-lt"/>
                        </a:rPr>
                        <a:t>30</a:t>
                      </a:r>
                      <a:endParaRPr lang="en-GB" sz="1100" b="0" dirty="0">
                        <a:solidFill>
                          <a:schemeClr val="tx1"/>
                        </a:solidFill>
                        <a:latin typeface="+mn-lt"/>
                      </a:endParaRPr>
                    </a:p>
                  </a:txBody>
                  <a:tcPr anchor="ctr">
                    <a:noFill/>
                  </a:tcPr>
                </a:tc>
                <a:tc>
                  <a:txBody>
                    <a:bodyPr/>
                    <a:lstStyle/>
                    <a:p>
                      <a:pPr algn="ctr">
                        <a:spcAft>
                          <a:spcPts val="0"/>
                        </a:spcAft>
                      </a:pPr>
                      <a:r>
                        <a:rPr lang="en-GB" sz="1100" b="0" dirty="0">
                          <a:solidFill>
                            <a:schemeClr val="tx1"/>
                          </a:solidFill>
                          <a:effectLst/>
                          <a:latin typeface="+mn-lt"/>
                          <a:ea typeface="Arial"/>
                          <a:cs typeface="Arial"/>
                        </a:rPr>
                        <a:t>31</a:t>
                      </a:r>
                    </a:p>
                  </a:txBody>
                  <a:tcPr anchor="ctr">
                    <a:noFill/>
                  </a:tcPr>
                </a:tc>
                <a:tc>
                  <a:txBody>
                    <a:bodyPr/>
                    <a:lstStyle/>
                    <a:p>
                      <a:pPr algn="ctr">
                        <a:spcAft>
                          <a:spcPts val="0"/>
                        </a:spcAft>
                      </a:pPr>
                      <a:r>
                        <a:rPr lang="en-GB" sz="1100" b="0">
                          <a:solidFill>
                            <a:schemeClr val="tx1"/>
                          </a:solidFill>
                          <a:effectLst/>
                          <a:latin typeface="+mn-lt"/>
                          <a:ea typeface="Arial"/>
                          <a:cs typeface="Arial"/>
                        </a:rPr>
                        <a:t>32</a:t>
                      </a:r>
                    </a:p>
                  </a:txBody>
                  <a:tcPr anchor="ctr">
                    <a:noFill/>
                  </a:tcPr>
                </a:tc>
                <a:tc>
                  <a:txBody>
                    <a:bodyPr/>
                    <a:lstStyle/>
                    <a:p>
                      <a:pPr algn="ctr">
                        <a:spcAft>
                          <a:spcPts val="0"/>
                        </a:spcAft>
                      </a:pPr>
                      <a:r>
                        <a:rPr lang="en-GB" sz="1100" b="0">
                          <a:solidFill>
                            <a:schemeClr val="tx1"/>
                          </a:solidFill>
                          <a:effectLst/>
                          <a:latin typeface="+mn-lt"/>
                          <a:ea typeface="Arial"/>
                          <a:cs typeface="Arial"/>
                        </a:rPr>
                        <a:t>33</a:t>
                      </a:r>
                    </a:p>
                  </a:txBody>
                  <a:tcPr anchor="ctr">
                    <a:noFill/>
                  </a:tcPr>
                </a:tc>
                <a:tc>
                  <a:txBody>
                    <a:bodyPr/>
                    <a:lstStyle/>
                    <a:p>
                      <a:pPr algn="ctr">
                        <a:spcAft>
                          <a:spcPts val="0"/>
                        </a:spcAft>
                      </a:pPr>
                      <a:r>
                        <a:rPr lang="en-GB" sz="1100" b="0">
                          <a:solidFill>
                            <a:schemeClr val="tx1"/>
                          </a:solidFill>
                          <a:effectLst/>
                          <a:latin typeface="+mn-lt"/>
                          <a:ea typeface="Arial"/>
                          <a:cs typeface="Arial"/>
                        </a:rPr>
                        <a:t>35</a:t>
                      </a:r>
                    </a:p>
                  </a:txBody>
                  <a:tcPr anchor="ctr">
                    <a:noFill/>
                  </a:tcPr>
                </a:tc>
                <a:tc>
                  <a:txBody>
                    <a:bodyPr/>
                    <a:lstStyle/>
                    <a:p>
                      <a:pPr algn="ctr">
                        <a:spcAft>
                          <a:spcPts val="0"/>
                        </a:spcAft>
                      </a:pPr>
                      <a:r>
                        <a:rPr lang="en-GB" sz="1100" b="0">
                          <a:solidFill>
                            <a:schemeClr val="tx1"/>
                          </a:solidFill>
                          <a:effectLst/>
                          <a:latin typeface="+mn-lt"/>
                          <a:ea typeface="Arial"/>
                          <a:cs typeface="Arial"/>
                        </a:rPr>
                        <a:t>37</a:t>
                      </a:r>
                    </a:p>
                  </a:txBody>
                  <a:tcPr marL="0" marR="0" marT="0" marB="0" anchor="ctr">
                    <a:noFill/>
                  </a:tcPr>
                </a:tc>
                <a:tc>
                  <a:txBody>
                    <a:bodyPr/>
                    <a:lstStyle/>
                    <a:p>
                      <a:pPr algn="ctr">
                        <a:spcAft>
                          <a:spcPts val="0"/>
                        </a:spcAft>
                      </a:pPr>
                      <a:r>
                        <a:rPr lang="en-GB" sz="1100" b="0">
                          <a:solidFill>
                            <a:schemeClr val="tx1"/>
                          </a:solidFill>
                          <a:effectLst/>
                          <a:latin typeface="+mn-lt"/>
                          <a:ea typeface="Arial"/>
                          <a:cs typeface="Arial"/>
                        </a:rPr>
                        <a:t>39</a:t>
                      </a:r>
                    </a:p>
                  </a:txBody>
                  <a:tcPr anchor="ctr">
                    <a:noFill/>
                  </a:tcPr>
                </a:tc>
                <a:tc>
                  <a:txBody>
                    <a:bodyPr/>
                    <a:lstStyle/>
                    <a:p>
                      <a:pPr algn="ctr">
                        <a:spcAft>
                          <a:spcPts val="0"/>
                        </a:spcAft>
                      </a:pPr>
                      <a:r>
                        <a:rPr lang="en-GB" sz="1100" b="0">
                          <a:solidFill>
                            <a:schemeClr val="tx1"/>
                          </a:solidFill>
                          <a:effectLst/>
                          <a:latin typeface="+mn-lt"/>
                          <a:ea typeface="Arial"/>
                          <a:cs typeface="Arial"/>
                        </a:rPr>
                        <a:t>40</a:t>
                      </a:r>
                    </a:p>
                  </a:txBody>
                  <a:tcPr anchor="ctr">
                    <a:noFill/>
                  </a:tcPr>
                </a:tc>
                <a:tc>
                  <a:txBody>
                    <a:bodyPr/>
                    <a:lstStyle/>
                    <a:p>
                      <a:pPr algn="ctr">
                        <a:spcAft>
                          <a:spcPts val="0"/>
                        </a:spcAft>
                      </a:pPr>
                      <a:r>
                        <a:rPr lang="en-GB" sz="1100" b="0">
                          <a:solidFill>
                            <a:schemeClr val="tx1"/>
                          </a:solidFill>
                          <a:effectLst/>
                          <a:latin typeface="+mn-lt"/>
                          <a:ea typeface="Arial"/>
                          <a:cs typeface="Arial"/>
                        </a:rPr>
                        <a:t>41</a:t>
                      </a:r>
                    </a:p>
                  </a:txBody>
                  <a:tcPr anchor="ctr">
                    <a:noFill/>
                  </a:tcPr>
                </a:tc>
                <a:tc>
                  <a:txBody>
                    <a:bodyPr/>
                    <a:lstStyle/>
                    <a:p>
                      <a:pPr algn="ctr">
                        <a:spcAft>
                          <a:spcPts val="0"/>
                        </a:spcAft>
                      </a:pPr>
                      <a:r>
                        <a:rPr lang="en-GB" sz="1100" b="0">
                          <a:solidFill>
                            <a:schemeClr val="tx1"/>
                          </a:solidFill>
                          <a:effectLst/>
                          <a:latin typeface="+mn-lt"/>
                          <a:ea typeface="Arial"/>
                          <a:cs typeface="Arial"/>
                        </a:rPr>
                        <a:t>42</a:t>
                      </a:r>
                    </a:p>
                  </a:txBody>
                  <a:tcPr anchor="ctr">
                    <a:noFill/>
                  </a:tcPr>
                </a:tc>
                <a:tc>
                  <a:txBody>
                    <a:bodyPr/>
                    <a:lstStyle/>
                    <a:p>
                      <a:pPr algn="ctr">
                        <a:spcAft>
                          <a:spcPts val="0"/>
                        </a:spcAft>
                      </a:pPr>
                      <a:r>
                        <a:rPr lang="en-GB" sz="1100" b="0">
                          <a:solidFill>
                            <a:schemeClr val="tx1"/>
                          </a:solidFill>
                          <a:effectLst/>
                          <a:latin typeface="+mn-lt"/>
                          <a:ea typeface="Arial"/>
                          <a:cs typeface="Arial"/>
                        </a:rPr>
                        <a:t>43</a:t>
                      </a:r>
                    </a:p>
                  </a:txBody>
                  <a:tcPr anchor="ctr">
                    <a:noFill/>
                  </a:tcPr>
                </a:tc>
                <a:tc>
                  <a:txBody>
                    <a:bodyPr/>
                    <a:lstStyle/>
                    <a:p>
                      <a:pPr algn="ctr">
                        <a:spcAft>
                          <a:spcPts val="0"/>
                        </a:spcAft>
                      </a:pPr>
                      <a:r>
                        <a:rPr lang="en-GB" sz="1100" b="0" dirty="0">
                          <a:solidFill>
                            <a:schemeClr val="tx1"/>
                          </a:solidFill>
                          <a:effectLst/>
                          <a:latin typeface="+mn-lt"/>
                          <a:ea typeface="Arial"/>
                          <a:cs typeface="Arial"/>
                        </a:rPr>
                        <a:t>44</a:t>
                      </a:r>
                    </a:p>
                  </a:txBody>
                  <a:tcPr anchor="ctr">
                    <a:noFill/>
                  </a:tcPr>
                </a:tc>
                <a:tc>
                  <a:txBody>
                    <a:bodyPr/>
                    <a:lstStyle/>
                    <a:p>
                      <a:pPr algn="ctr">
                        <a:spcAft>
                          <a:spcPts val="0"/>
                        </a:spcAft>
                      </a:pPr>
                      <a:r>
                        <a:rPr lang="en-GB" sz="1100" b="0">
                          <a:solidFill>
                            <a:schemeClr val="tx1"/>
                          </a:solidFill>
                          <a:effectLst/>
                          <a:latin typeface="+mn-lt"/>
                          <a:ea typeface="Arial"/>
                          <a:cs typeface="Arial"/>
                        </a:rPr>
                        <a:t>45</a:t>
                      </a:r>
                    </a:p>
                  </a:txBody>
                  <a:tcPr anchor="ctr">
                    <a:noFill/>
                  </a:tcPr>
                </a:tc>
                <a:tc>
                  <a:txBody>
                    <a:bodyPr/>
                    <a:lstStyle/>
                    <a:p>
                      <a:pPr algn="ctr">
                        <a:spcAft>
                          <a:spcPts val="0"/>
                        </a:spcAft>
                      </a:pPr>
                      <a:r>
                        <a:rPr lang="en-GB" sz="1100" b="0">
                          <a:solidFill>
                            <a:schemeClr val="tx1"/>
                          </a:solidFill>
                          <a:effectLst/>
                          <a:latin typeface="+mn-lt"/>
                          <a:ea typeface="Arial"/>
                          <a:cs typeface="Arial"/>
                        </a:rPr>
                        <a:t>47</a:t>
                      </a:r>
                    </a:p>
                  </a:txBody>
                  <a:tcPr anchor="ctr">
                    <a:noFill/>
                  </a:tcPr>
                </a:tc>
                <a:tc>
                  <a:txBody>
                    <a:bodyPr/>
                    <a:lstStyle/>
                    <a:p>
                      <a:pPr algn="ctr">
                        <a:spcAft>
                          <a:spcPts val="0"/>
                        </a:spcAft>
                      </a:pPr>
                      <a:r>
                        <a:rPr lang="en-GB" sz="1100" b="0">
                          <a:solidFill>
                            <a:schemeClr val="tx1"/>
                          </a:solidFill>
                          <a:effectLst/>
                          <a:latin typeface="+mn-lt"/>
                          <a:ea typeface="Arial"/>
                          <a:cs typeface="Arial"/>
                        </a:rPr>
                        <a:t>48</a:t>
                      </a:r>
                    </a:p>
                  </a:txBody>
                  <a:tcPr marL="0" marR="0" marT="0" marB="0" anchor="ctr">
                    <a:noFill/>
                  </a:tcPr>
                </a:tc>
                <a:tc>
                  <a:txBody>
                    <a:bodyPr/>
                    <a:lstStyle/>
                    <a:p>
                      <a:pPr algn="ctr">
                        <a:spcAft>
                          <a:spcPts val="0"/>
                        </a:spcAft>
                      </a:pPr>
                      <a:r>
                        <a:rPr lang="en-GB" sz="1100" b="0">
                          <a:solidFill>
                            <a:schemeClr val="tx1"/>
                          </a:solidFill>
                          <a:effectLst/>
                          <a:latin typeface="+mn-lt"/>
                          <a:ea typeface="Arial"/>
                          <a:cs typeface="Arial"/>
                        </a:rPr>
                        <a:t>49</a:t>
                      </a:r>
                    </a:p>
                  </a:txBody>
                  <a:tcPr anchor="ctr">
                    <a:noFill/>
                  </a:tcPr>
                </a:tc>
                <a:tc>
                  <a:txBody>
                    <a:bodyPr/>
                    <a:lstStyle/>
                    <a:p>
                      <a:pPr algn="ctr">
                        <a:spcAft>
                          <a:spcPts val="0"/>
                        </a:spcAft>
                      </a:pPr>
                      <a:r>
                        <a:rPr lang="en-GB" sz="1100" b="0">
                          <a:solidFill>
                            <a:schemeClr val="tx1"/>
                          </a:solidFill>
                          <a:effectLst/>
                          <a:latin typeface="+mn-lt"/>
                          <a:ea typeface="Arial"/>
                          <a:cs typeface="Arial"/>
                        </a:rPr>
                        <a:t>50</a:t>
                      </a:r>
                    </a:p>
                  </a:txBody>
                  <a:tcPr anchor="ctr">
                    <a:noFill/>
                  </a:tcPr>
                </a:tc>
                <a:tc>
                  <a:txBody>
                    <a:bodyPr/>
                    <a:lstStyle/>
                    <a:p>
                      <a:pPr algn="ctr">
                        <a:spcAft>
                          <a:spcPts val="0"/>
                        </a:spcAft>
                      </a:pPr>
                      <a:r>
                        <a:rPr lang="en-GB" sz="1100" b="0">
                          <a:solidFill>
                            <a:schemeClr val="tx1"/>
                          </a:solidFill>
                          <a:effectLst/>
                          <a:latin typeface="+mn-lt"/>
                          <a:ea typeface="Arial"/>
                          <a:cs typeface="Arial"/>
                        </a:rPr>
                        <a:t>51</a:t>
                      </a:r>
                    </a:p>
                  </a:txBody>
                  <a:tcPr anchor="ctr">
                    <a:noFill/>
                  </a:tcPr>
                </a:tc>
                <a:tc>
                  <a:txBody>
                    <a:bodyPr/>
                    <a:lstStyle/>
                    <a:p>
                      <a:pPr algn="ctr">
                        <a:spcAft>
                          <a:spcPts val="0"/>
                        </a:spcAft>
                      </a:pPr>
                      <a:r>
                        <a:rPr lang="en-GB" sz="1100" b="0">
                          <a:solidFill>
                            <a:schemeClr val="tx1"/>
                          </a:solidFill>
                          <a:effectLst/>
                          <a:latin typeface="+mn-lt"/>
                          <a:ea typeface="Arial"/>
                          <a:cs typeface="Arial"/>
                        </a:rPr>
                        <a:t>52</a:t>
                      </a:r>
                    </a:p>
                  </a:txBody>
                  <a:tcPr anchor="ctr">
                    <a:noFill/>
                  </a:tcPr>
                </a:tc>
                <a:tc>
                  <a:txBody>
                    <a:bodyPr/>
                    <a:lstStyle/>
                    <a:p>
                      <a:pPr algn="ctr">
                        <a:spcAft>
                          <a:spcPts val="0"/>
                        </a:spcAft>
                      </a:pPr>
                      <a:r>
                        <a:rPr lang="en-GB" sz="1100" b="0" dirty="0">
                          <a:solidFill>
                            <a:schemeClr val="tx1"/>
                          </a:solidFill>
                          <a:effectLst/>
                          <a:latin typeface="+mn-lt"/>
                          <a:ea typeface="Arial"/>
                          <a:cs typeface="Arial"/>
                        </a:rPr>
                        <a:t>53</a:t>
                      </a:r>
                    </a:p>
                  </a:txBody>
                  <a:tcPr anchor="ctr">
                    <a:lnR w="12700" cap="flat" cmpd="sng" algn="ctr">
                      <a:solidFill>
                        <a:schemeClr val="tx1"/>
                      </a:solidFill>
                      <a:prstDash val="solid"/>
                      <a:round/>
                      <a:headEnd type="none" w="med" len="med"/>
                      <a:tailEnd type="none" w="med" len="med"/>
                    </a:lnR>
                    <a:noFill/>
                  </a:tcPr>
                </a:tc>
              </a:tr>
              <a:tr h="288032">
                <a:tc>
                  <a:txBody>
                    <a:bodyPr/>
                    <a:lstStyle/>
                    <a:p>
                      <a:pPr algn="ctr"/>
                      <a:r>
                        <a:rPr lang="en-GB" sz="1100" b="0" dirty="0" smtClean="0">
                          <a:solidFill>
                            <a:schemeClr val="tx1"/>
                          </a:solidFill>
                          <a:latin typeface="+mn-lt"/>
                        </a:rPr>
                        <a:t>54</a:t>
                      </a:r>
                      <a:endParaRPr lang="en-GB" sz="11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GB" sz="1100" b="0" dirty="0" smtClean="0">
                          <a:solidFill>
                            <a:schemeClr val="tx1"/>
                          </a:solidFill>
                          <a:latin typeface="+mn-lt"/>
                        </a:rPr>
                        <a:t>55</a:t>
                      </a:r>
                      <a:endParaRPr lang="en-GB" sz="1100" b="0" dirty="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100" b="0" dirty="0" smtClean="0">
                          <a:solidFill>
                            <a:schemeClr val="tx1"/>
                          </a:solidFill>
                          <a:latin typeface="+mn-lt"/>
                        </a:rPr>
                        <a:t>56</a:t>
                      </a:r>
                      <a:endParaRPr lang="en-GB" sz="1100" b="0" dirty="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dirty="0">
                          <a:solidFill>
                            <a:schemeClr val="tx1"/>
                          </a:solidFill>
                          <a:effectLst/>
                          <a:latin typeface="+mn-lt"/>
                          <a:ea typeface="Arial"/>
                          <a:cs typeface="Arial"/>
                        </a:rPr>
                        <a:t>57</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58</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59</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60</a:t>
                      </a: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a:solidFill>
                            <a:schemeClr val="tx1"/>
                          </a:solidFill>
                          <a:effectLst/>
                          <a:latin typeface="+mn-lt"/>
                          <a:ea typeface="Arial"/>
                          <a:cs typeface="Arial"/>
                        </a:rPr>
                        <a:t>62</a:t>
                      </a: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dirty="0">
                          <a:solidFill>
                            <a:schemeClr val="tx1"/>
                          </a:solidFill>
                          <a:effectLst/>
                          <a:latin typeface="+mn-lt"/>
                          <a:ea typeface="Arial"/>
                          <a:cs typeface="Arial"/>
                        </a:rPr>
                        <a:t>63</a:t>
                      </a: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solidFill>
                          <a:schemeClr val="tx1"/>
                        </a:solidFill>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3994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t">
            <a:normAutofit/>
          </a:bodyPr>
          <a:lstStyle/>
          <a:p>
            <a:pPr algn="l"/>
            <a:r>
              <a:rPr lang="en-GB" sz="2400" dirty="0">
                <a:solidFill>
                  <a:schemeClr val="bg1">
                    <a:lumMod val="50000"/>
                  </a:schemeClr>
                </a:solidFill>
              </a:rPr>
              <a:t>HIV TESTING IN INDICATOR CONDITIONS: THE SLIDE SET</a:t>
            </a:r>
          </a:p>
        </p:txBody>
      </p:sp>
      <p:sp>
        <p:nvSpPr>
          <p:cNvPr id="3" name="Content Placeholder 2"/>
          <p:cNvSpPr>
            <a:spLocks noGrp="1"/>
          </p:cNvSpPr>
          <p:nvPr>
            <p:ph idx="1"/>
          </p:nvPr>
        </p:nvSpPr>
        <p:spPr>
          <a:xfrm>
            <a:off x="395536" y="836712"/>
            <a:ext cx="8280920" cy="5184576"/>
          </a:xfrm>
        </p:spPr>
        <p:txBody>
          <a:bodyPr>
            <a:normAutofit fontScale="92500" lnSpcReduction="10000"/>
          </a:bodyPr>
          <a:lstStyle/>
          <a:p>
            <a:pPr marL="0" indent="0">
              <a:buNone/>
            </a:pPr>
            <a:r>
              <a:rPr lang="en-GB" sz="1800" u="sng" dirty="0"/>
              <a:t>How to use  the slide set</a:t>
            </a:r>
          </a:p>
          <a:p>
            <a:pPr marL="0" indent="0">
              <a:buNone/>
            </a:pPr>
            <a:endParaRPr lang="en-GB" sz="1800" dirty="0"/>
          </a:p>
          <a:p>
            <a:pPr marL="0" indent="0">
              <a:buNone/>
            </a:pPr>
            <a:r>
              <a:rPr lang="en-GB" sz="1800" dirty="0"/>
              <a:t>After downloading the slide set look through all the slides. If your audience is one of those described on the list of menus you can use the appropriate list from the previous pages to see which slides might be most appropriate to include in your presentation.</a:t>
            </a:r>
          </a:p>
          <a:p>
            <a:pPr marL="0" indent="0">
              <a:buNone/>
            </a:pPr>
            <a:r>
              <a:rPr lang="en-GB" sz="1800" dirty="0"/>
              <a:t> </a:t>
            </a:r>
          </a:p>
          <a:p>
            <a:pPr marL="0" indent="0">
              <a:buNone/>
            </a:pPr>
            <a:r>
              <a:rPr lang="en-GB" sz="1800" dirty="0"/>
              <a:t>Running as a “slide show” will display only the core set of slides. To alter this you can build your presentation by either deleting or ‘hiding’  (click on ‘Slide Show’ and use the ‘Hide Slide’ button) those slides you do not want to include. You can also add any additional slides of your own you may wish to include.</a:t>
            </a:r>
          </a:p>
          <a:p>
            <a:pPr marL="0" indent="0">
              <a:buNone/>
            </a:pPr>
            <a:endParaRPr lang="en-GB" sz="1800" dirty="0"/>
          </a:p>
          <a:p>
            <a:pPr marL="0" indent="0">
              <a:buNone/>
            </a:pPr>
            <a:r>
              <a:rPr lang="en-GB" sz="1800" dirty="0"/>
              <a:t>Read the notes for each slide you intend to use (click on ‘View’ and then ‘Notes Page’). For some we have also suggested a narrative, which you can use or adapt as you wish.</a:t>
            </a:r>
          </a:p>
          <a:p>
            <a:pPr marL="0" indent="0">
              <a:buNone/>
            </a:pPr>
            <a:endParaRPr lang="en-GB" sz="1800" dirty="0"/>
          </a:p>
          <a:p>
            <a:pPr marL="0" indent="0">
              <a:buNone/>
            </a:pPr>
            <a:r>
              <a:rPr lang="en-GB" sz="1800" u="sng" dirty="0"/>
              <a:t>After you have used the slide set</a:t>
            </a:r>
          </a:p>
          <a:p>
            <a:pPr marL="0" indent="0">
              <a:buNone/>
            </a:pPr>
            <a:r>
              <a:rPr lang="en-GB" sz="1800" dirty="0"/>
              <a:t>We would appreciate your feedback so we can continually refine and improve the slide set. Please click on feedback and evaluation next to the slide set on the website and complete the short feedback form.</a:t>
            </a:r>
          </a:p>
        </p:txBody>
      </p:sp>
      <p:grpSp>
        <p:nvGrpSpPr>
          <p:cNvPr id="4" name="Group 3"/>
          <p:cNvGrpSpPr/>
          <p:nvPr/>
        </p:nvGrpSpPr>
        <p:grpSpPr>
          <a:xfrm>
            <a:off x="179512" y="6381328"/>
            <a:ext cx="8888434" cy="372932"/>
            <a:chOff x="179512" y="6381328"/>
            <a:chExt cx="8888434" cy="372932"/>
          </a:xfrm>
        </p:grpSpPr>
        <p:pic>
          <p:nvPicPr>
            <p:cNvPr id="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199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5748092"/>
              </p:ext>
            </p:extLst>
          </p:nvPr>
        </p:nvGraphicFramePr>
        <p:xfrm>
          <a:off x="539552" y="1390093"/>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9552" y="188640"/>
            <a:ext cx="8136904" cy="1200329"/>
          </a:xfrm>
          <a:prstGeom prst="rect">
            <a:avLst/>
          </a:prstGeom>
        </p:spPr>
        <p:txBody>
          <a:bodyPr wrap="square">
            <a:spAutoFit/>
          </a:bodyPr>
          <a:lstStyle/>
          <a:p>
            <a:r>
              <a:rPr lang="en-GB" sz="2400" dirty="0">
                <a:latin typeface="Calibri" panose="020F0502020204030204" pitchFamily="34" charset="0"/>
                <a:cs typeface="Calibri" panose="020F0502020204030204" pitchFamily="34" charset="0"/>
              </a:rPr>
              <a:t>The slides are split into the following sections – providing European level data and additional national data where </a:t>
            </a:r>
            <a:r>
              <a:rPr lang="en-GB" sz="2400" dirty="0" smtClean="0">
                <a:latin typeface="Calibri" panose="020F0502020204030204" pitchFamily="34" charset="0"/>
                <a:cs typeface="Calibri" panose="020F0502020204030204" pitchFamily="34" charset="0"/>
              </a:rPr>
              <a:t>available, the core set covers only  1,2,3 and 6:</a:t>
            </a:r>
            <a:endParaRPr lang="en-GB" sz="2400" dirty="0">
              <a:latin typeface="Calibri" panose="020F0502020204030204" pitchFamily="34" charset="0"/>
              <a:cs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8194</TotalTime>
  <Words>1036</Words>
  <Application>Microsoft Office PowerPoint</Application>
  <PresentationFormat>On-screen Show (4:3)</PresentationFormat>
  <Paragraphs>316</Paragraphs>
  <Slides>6</Slides>
  <Notes>6</Notes>
  <HiddenSlides>6</HiddenSlides>
  <MMClips>0</MMClips>
  <ScaleCrop>false</ScaleCrop>
  <HeadingPairs>
    <vt:vector size="4" baseType="variant">
      <vt:variant>
        <vt:lpstr>Theme</vt:lpstr>
      </vt:variant>
      <vt:variant>
        <vt:i4>16</vt:i4>
      </vt:variant>
      <vt:variant>
        <vt:lpstr>Slide Titles</vt:lpstr>
      </vt:variant>
      <vt:variant>
        <vt:i4>6</vt:i4>
      </vt:variant>
    </vt:vector>
  </HeadingPairs>
  <TitlesOfParts>
    <vt:vector size="22" baseType="lpstr">
      <vt:lpstr>7_Custom Design</vt:lpstr>
      <vt:lpstr>CfI Review - HIV &amp; STI Dept Nov 2005</vt:lpstr>
      <vt:lpstr>6_Custom Design</vt:lpstr>
      <vt:lpstr>ECDC_PowerPoint_Template_2009_rev_1_4</vt:lpstr>
      <vt:lpstr>Theme2</vt:lpstr>
      <vt:lpstr>8_Custom Design</vt:lpstr>
      <vt:lpstr>3_Office Theme</vt:lpstr>
      <vt:lpstr>10_Office Theme</vt:lpstr>
      <vt:lpstr>11_Office Theme</vt:lpstr>
      <vt:lpstr>12_Office Theme</vt:lpstr>
      <vt:lpstr>13_Office Theme</vt:lpstr>
      <vt:lpstr>18_Office Theme</vt:lpstr>
      <vt:lpstr>1_CfI Review - HIV &amp; STI Dept Nov 2005</vt:lpstr>
      <vt:lpstr>9_Custom Design</vt:lpstr>
      <vt:lpstr>2_Default Design</vt:lpstr>
      <vt:lpstr>1_ECDC_PowerPoint_Template_2009_rev_1_4</vt:lpstr>
      <vt:lpstr>HIV TESTING IN INDICATOR CONDITIONS: THE SLIDE SET</vt:lpstr>
      <vt:lpstr>HIV TESTING IN INDICATOR CONDITIONS: THE SLIDE SET</vt:lpstr>
      <vt:lpstr>HIV TESTING IN INDICATOR CONDITIONS: THE SLIDE SET</vt:lpstr>
      <vt:lpstr>HIV TESTING IN INDICATOR CONDITIONS: THE SLIDE SET</vt:lpstr>
      <vt:lpstr>HIV TESTING IN INDICATOR CONDITIONS: THE SLIDE SET</vt:lpstr>
      <vt:lpstr> </vt:lpstr>
    </vt:vector>
  </TitlesOfParts>
  <Company>Chelsea and Westminster Healthcare NHS Fdn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Caroline</dc:creator>
  <cp:lastModifiedBy>Lauren Combs</cp:lastModifiedBy>
  <cp:revision>908</cp:revision>
  <cp:lastPrinted>2016-01-18T14:43:28Z</cp:lastPrinted>
  <dcterms:created xsi:type="dcterms:W3CDTF">2015-10-06T09:45:17Z</dcterms:created>
  <dcterms:modified xsi:type="dcterms:W3CDTF">2016-12-15T13:14:47Z</dcterms:modified>
</cp:coreProperties>
</file>