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9.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0.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1.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4004" r:id="rId2"/>
    <p:sldMasterId id="2147484071" r:id="rId3"/>
    <p:sldMasterId id="2147484096" r:id="rId4"/>
    <p:sldMasterId id="2147484111" r:id="rId5"/>
    <p:sldMasterId id="2147484128" r:id="rId6"/>
    <p:sldMasterId id="2147484141" r:id="rId7"/>
    <p:sldMasterId id="2147484165" r:id="rId8"/>
    <p:sldMasterId id="2147484189" r:id="rId9"/>
    <p:sldMasterId id="2147484204" r:id="rId10"/>
    <p:sldMasterId id="2147484234" r:id="rId11"/>
    <p:sldMasterId id="2147484247" r:id="rId12"/>
  </p:sldMasterIdLst>
  <p:notesMasterIdLst>
    <p:notesMasterId r:id="rId19"/>
  </p:notesMasterIdLst>
  <p:handoutMasterIdLst>
    <p:handoutMasterId r:id="rId20"/>
  </p:handoutMasterIdLst>
  <p:sldIdLst>
    <p:sldId id="539" r:id="rId13"/>
    <p:sldId id="421" r:id="rId14"/>
    <p:sldId id="537" r:id="rId15"/>
    <p:sldId id="538" r:id="rId16"/>
    <p:sldId id="534" r:id="rId17"/>
    <p:sldId id="504" r:id="rId18"/>
  </p:sldIdLst>
  <p:sldSz cx="9144000" cy="6858000" type="screen4x3"/>
  <p:notesSz cx="6889750" cy="10021888"/>
  <p:defaultText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da Sperle" initials="IS" lastIdx="6" clrIdx="0"/>
  <p:cmAuthor id="1" name="Rae, Caroline" initials="CR" lastIdx="2" clrIdx="1"/>
  <p:cmAuthor id="2" name="Liis Lemsalu" initials="L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99CCFF"/>
    <a:srgbClr val="0C1B2E"/>
    <a:srgbClr val="D1E8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7" autoAdjust="0"/>
    <p:restoredTop sz="80088" autoAdjust="0"/>
  </p:normalViewPr>
  <p:slideViewPr>
    <p:cSldViewPr>
      <p:cViewPr varScale="1">
        <p:scale>
          <a:sx n="93" d="100"/>
          <a:sy n="93" d="100"/>
        </p:scale>
        <p:origin x="-2154" y="-96"/>
      </p:cViewPr>
      <p:guideLst>
        <p:guide orient="horz" pos="2160"/>
        <p:guide pos="2880"/>
      </p:guideLst>
    </p:cSldViewPr>
  </p:slideViewPr>
  <p:outlineViewPr>
    <p:cViewPr>
      <p:scale>
        <a:sx n="33" d="100"/>
        <a:sy n="33" d="100"/>
      </p:scale>
      <p:origin x="0" y="20130"/>
    </p:cViewPr>
  </p:outlineViewPr>
  <p:notesTextViewPr>
    <p:cViewPr>
      <p:scale>
        <a:sx n="1" d="1"/>
        <a:sy n="1" d="1"/>
      </p:scale>
      <p:origin x="0" y="0"/>
    </p:cViewPr>
  </p:notesTextViewPr>
  <p:sorterViewPr>
    <p:cViewPr>
      <p:scale>
        <a:sx n="70" d="100"/>
        <a:sy n="70" d="100"/>
      </p:scale>
      <p:origin x="0" y="0"/>
    </p:cViewPr>
  </p:sorterViewPr>
  <p:notesViewPr>
    <p:cSldViewPr>
      <p:cViewPr>
        <p:scale>
          <a:sx n="90" d="100"/>
          <a:sy n="90" d="100"/>
        </p:scale>
        <p:origin x="2606" y="58"/>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37BD59-F03A-4BCA-9DF8-FE707AE7CE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C6B57310-172B-45C5-A21E-9DD2CB23AC98}">
      <dgm:prSet custT="1"/>
      <dgm:spPr>
        <a:solidFill>
          <a:srgbClr val="E9EDF4"/>
        </a:solidFill>
      </dgm:spPr>
      <dgm:t>
        <a:bodyPr/>
        <a:lstStyle/>
        <a:p>
          <a:pPr rtl="0"/>
          <a:r>
            <a:rPr lang="et-EE" sz="1200" noProof="0" dirty="0">
              <a:solidFill>
                <a:schemeClr val="tx1"/>
              </a:solidFill>
            </a:rPr>
            <a:t>HIV-epideemia hetkeolukord Euroopas</a:t>
          </a:r>
        </a:p>
      </dgm:t>
    </dgm:pt>
    <dgm:pt modelId="{208920A8-D572-4D3C-A873-3BC761196B91}" type="parTrans" cxnId="{EB33C2C5-0B6E-48E1-A3F8-E80D11A572A9}">
      <dgm:prSet/>
      <dgm:spPr/>
      <dgm:t>
        <a:bodyPr/>
        <a:lstStyle/>
        <a:p>
          <a:endParaRPr lang="en-GB"/>
        </a:p>
      </dgm:t>
    </dgm:pt>
    <dgm:pt modelId="{A3C40278-07D0-44F3-A29B-F4A499C4349E}" type="sibTrans" cxnId="{EB33C2C5-0B6E-48E1-A3F8-E80D11A572A9}">
      <dgm:prSet/>
      <dgm:spPr/>
      <dgm:t>
        <a:bodyPr/>
        <a:lstStyle/>
        <a:p>
          <a:endParaRPr lang="en-GB"/>
        </a:p>
      </dgm:t>
    </dgm:pt>
    <dgm:pt modelId="{260E60F5-6056-4C73-9D1A-09DEFAA6ECF8}">
      <dgm:prSet custT="1"/>
      <dgm:spPr>
        <a:solidFill>
          <a:srgbClr val="E9EDF4"/>
        </a:solidFill>
      </dgm:spPr>
      <dgm:t>
        <a:bodyPr/>
        <a:lstStyle/>
        <a:p>
          <a:pPr rtl="0"/>
          <a:r>
            <a:rPr lang="et-EE" sz="1200" noProof="0" dirty="0">
              <a:solidFill>
                <a:schemeClr val="tx1"/>
              </a:solidFill>
            </a:rPr>
            <a:t>Miks</a:t>
          </a:r>
          <a:r>
            <a:rPr lang="en-GB" sz="1200" dirty="0">
              <a:solidFill>
                <a:schemeClr val="tx1"/>
              </a:solidFill>
            </a:rPr>
            <a:t> </a:t>
          </a:r>
          <a:r>
            <a:rPr lang="et-EE" sz="1200" dirty="0">
              <a:solidFill>
                <a:schemeClr val="tx1"/>
              </a:solidFill>
            </a:rPr>
            <a:t>on </a:t>
          </a:r>
          <a:r>
            <a:rPr lang="et-EE" sz="1200" noProof="0" dirty="0">
              <a:solidFill>
                <a:schemeClr val="tx1"/>
              </a:solidFill>
            </a:rPr>
            <a:t>vaja</a:t>
          </a:r>
          <a:r>
            <a:rPr lang="et-EE" sz="1200" dirty="0">
              <a:solidFill>
                <a:schemeClr val="tx1"/>
              </a:solidFill>
            </a:rPr>
            <a:t> </a:t>
          </a:r>
          <a:r>
            <a:rPr lang="et-EE" sz="1200" noProof="0" dirty="0">
              <a:solidFill>
                <a:schemeClr val="tx1"/>
              </a:solidFill>
            </a:rPr>
            <a:t>HIVi</a:t>
          </a:r>
          <a:r>
            <a:rPr lang="en-GB" sz="1200" dirty="0">
              <a:solidFill>
                <a:schemeClr val="tx1"/>
              </a:solidFill>
            </a:rPr>
            <a:t> </a:t>
          </a:r>
          <a:r>
            <a:rPr lang="et-EE" sz="1200" dirty="0">
              <a:solidFill>
                <a:schemeClr val="tx1"/>
              </a:solidFill>
            </a:rPr>
            <a:t>suhtes </a:t>
          </a:r>
          <a:r>
            <a:rPr lang="et-EE" sz="1200" noProof="0" dirty="0">
              <a:solidFill>
                <a:schemeClr val="tx1"/>
              </a:solidFill>
            </a:rPr>
            <a:t>testi</a:t>
          </a:r>
          <a:r>
            <a:rPr lang="et-EE" sz="1200" dirty="0">
              <a:solidFill>
                <a:schemeClr val="tx1"/>
              </a:solidFill>
            </a:rPr>
            <a:t>d</a:t>
          </a:r>
          <a:r>
            <a:rPr lang="en-GB" sz="1200" dirty="0">
              <a:solidFill>
                <a:schemeClr val="tx1"/>
              </a:solidFill>
            </a:rPr>
            <a:t>a – diagnoosimata HIVi </a:t>
          </a:r>
          <a:r>
            <a:rPr lang="et-EE" sz="1200" noProof="0" dirty="0">
              <a:solidFill>
                <a:schemeClr val="tx1"/>
              </a:solidFill>
            </a:rPr>
            <a:t>ja</a:t>
          </a:r>
          <a:r>
            <a:rPr lang="en-GB" sz="1200" dirty="0">
              <a:solidFill>
                <a:schemeClr val="tx1"/>
              </a:solidFill>
            </a:rPr>
            <a:t> </a:t>
          </a:r>
          <a:r>
            <a:rPr lang="et-EE" sz="1200" noProof="0" dirty="0">
              <a:solidFill>
                <a:schemeClr val="tx1"/>
              </a:solidFill>
            </a:rPr>
            <a:t>hilise</a:t>
          </a:r>
          <a:r>
            <a:rPr lang="en-GB" sz="1200" dirty="0">
              <a:solidFill>
                <a:schemeClr val="tx1"/>
              </a:solidFill>
            </a:rPr>
            <a:t> </a:t>
          </a:r>
          <a:r>
            <a:rPr lang="et-EE" sz="1200" noProof="0" dirty="0">
              <a:solidFill>
                <a:schemeClr val="tx1"/>
              </a:solidFill>
            </a:rPr>
            <a:t>diagnoosimise</a:t>
          </a:r>
          <a:r>
            <a:rPr lang="en-GB" sz="1200" dirty="0">
              <a:solidFill>
                <a:schemeClr val="tx1"/>
              </a:solidFill>
            </a:rPr>
            <a:t> </a:t>
          </a:r>
          <a:r>
            <a:rPr lang="da-DK" sz="1200" dirty="0" err="1" smtClean="0">
              <a:solidFill>
                <a:schemeClr val="tx1"/>
              </a:solidFill>
            </a:rPr>
            <a:t>kaksikprobleem</a:t>
          </a:r>
          <a:endParaRPr lang="et-EE" sz="1200" noProof="0" dirty="0">
            <a:solidFill>
              <a:schemeClr val="tx1"/>
            </a:solidFill>
          </a:endParaRPr>
        </a:p>
      </dgm:t>
    </dgm:pt>
    <dgm:pt modelId="{8700422F-A169-4F50-9430-344907135694}" type="parTrans" cxnId="{B100E162-7B86-4DA4-AB54-38DEE7EB9330}">
      <dgm:prSet/>
      <dgm:spPr/>
      <dgm:t>
        <a:bodyPr/>
        <a:lstStyle/>
        <a:p>
          <a:endParaRPr lang="en-GB"/>
        </a:p>
      </dgm:t>
    </dgm:pt>
    <dgm:pt modelId="{52E9EF2A-853A-4505-B087-07C87EA7E0BE}" type="sibTrans" cxnId="{B100E162-7B86-4DA4-AB54-38DEE7EB9330}">
      <dgm:prSet/>
      <dgm:spPr/>
      <dgm:t>
        <a:bodyPr/>
        <a:lstStyle/>
        <a:p>
          <a:endParaRPr lang="en-GB"/>
        </a:p>
      </dgm:t>
    </dgm:pt>
    <dgm:pt modelId="{34ED2B49-A250-4B3C-AD15-BEE126EFDD18}">
      <dgm:prSet custT="1"/>
      <dgm:spPr>
        <a:solidFill>
          <a:srgbClr val="E9EDF4"/>
        </a:solidFill>
      </dgm:spPr>
      <dgm:t>
        <a:bodyPr/>
        <a:lstStyle/>
        <a:p>
          <a:pPr rtl="0"/>
          <a:r>
            <a:rPr lang="en-GB" sz="1200" dirty="0">
              <a:solidFill>
                <a:schemeClr val="tx1"/>
              </a:solidFill>
            </a:rPr>
            <a:t>Hilise diagnoosimise tagajärjed</a:t>
          </a:r>
        </a:p>
      </dgm:t>
    </dgm:pt>
    <dgm:pt modelId="{5D24F5DD-811C-4C70-B89C-4FC0D95F8EBE}" type="parTrans" cxnId="{1A128D38-3A36-4E3D-BD73-C47CCCB22B85}">
      <dgm:prSet/>
      <dgm:spPr/>
      <dgm:t>
        <a:bodyPr/>
        <a:lstStyle/>
        <a:p>
          <a:endParaRPr lang="en-GB"/>
        </a:p>
      </dgm:t>
    </dgm:pt>
    <dgm:pt modelId="{7A7498D9-1279-4560-9295-DCDC3E90BC28}" type="sibTrans" cxnId="{1A128D38-3A36-4E3D-BD73-C47CCCB22B85}">
      <dgm:prSet/>
      <dgm:spPr/>
      <dgm:t>
        <a:bodyPr/>
        <a:lstStyle/>
        <a:p>
          <a:endParaRPr lang="en-GB"/>
        </a:p>
      </dgm:t>
    </dgm:pt>
    <dgm:pt modelId="{E89025F9-D7EC-4E16-8E48-5C1FCB82F763}">
      <dgm:prSet custT="1"/>
      <dgm:spPr>
        <a:solidFill>
          <a:srgbClr val="E9EDF4"/>
        </a:solidFill>
      </dgm:spPr>
      <dgm:t>
        <a:bodyPr/>
        <a:lstStyle/>
        <a:p>
          <a:pPr rtl="0"/>
          <a:r>
            <a:rPr lang="et-EE" sz="1200" noProof="0" dirty="0">
              <a:solidFill>
                <a:schemeClr val="tx1"/>
              </a:solidFill>
            </a:rPr>
            <a:t>Käestlastud</a:t>
          </a:r>
          <a:r>
            <a:rPr lang="et-EE" sz="1200" dirty="0">
              <a:solidFill>
                <a:schemeClr val="tx1"/>
              </a:solidFill>
            </a:rPr>
            <a:t> </a:t>
          </a:r>
          <a:r>
            <a:rPr lang="et-EE" sz="1200" noProof="0" dirty="0">
              <a:solidFill>
                <a:schemeClr val="tx1"/>
              </a:solidFill>
            </a:rPr>
            <a:t>testimise</a:t>
          </a:r>
          <a:r>
            <a:rPr lang="en-GB" sz="1200" dirty="0">
              <a:solidFill>
                <a:schemeClr val="tx1"/>
              </a:solidFill>
            </a:rPr>
            <a:t> </a:t>
          </a:r>
          <a:r>
            <a:rPr lang="et-EE" sz="1200" noProof="0" dirty="0">
              <a:solidFill>
                <a:schemeClr val="tx1"/>
              </a:solidFill>
            </a:rPr>
            <a:t>ja</a:t>
          </a:r>
          <a:r>
            <a:rPr lang="en-GB" sz="1200" dirty="0">
              <a:solidFill>
                <a:schemeClr val="tx1"/>
              </a:solidFill>
            </a:rPr>
            <a:t> </a:t>
          </a:r>
          <a:r>
            <a:rPr lang="et-EE" sz="1200" noProof="0" dirty="0">
              <a:solidFill>
                <a:schemeClr val="tx1"/>
              </a:solidFill>
            </a:rPr>
            <a:t>diagnoosimise</a:t>
          </a:r>
          <a:r>
            <a:rPr lang="et-EE" sz="1200" dirty="0">
              <a:solidFill>
                <a:schemeClr val="tx1"/>
              </a:solidFill>
            </a:rPr>
            <a:t> </a:t>
          </a:r>
          <a:r>
            <a:rPr lang="et-EE" sz="1200" noProof="0" dirty="0">
              <a:solidFill>
                <a:schemeClr val="tx1"/>
              </a:solidFill>
            </a:rPr>
            <a:t>võimalused</a:t>
          </a:r>
        </a:p>
      </dgm:t>
    </dgm:pt>
    <dgm:pt modelId="{99ED4955-0B19-4DFE-8A54-94DAD1F73E40}" type="parTrans" cxnId="{7BDFFDE0-0C87-49B8-A3DA-D1187C14F268}">
      <dgm:prSet/>
      <dgm:spPr/>
      <dgm:t>
        <a:bodyPr/>
        <a:lstStyle/>
        <a:p>
          <a:endParaRPr lang="en-GB"/>
        </a:p>
      </dgm:t>
    </dgm:pt>
    <dgm:pt modelId="{E40CA2EB-2599-4371-B482-C04A404B05EF}" type="sibTrans" cxnId="{7BDFFDE0-0C87-49B8-A3DA-D1187C14F268}">
      <dgm:prSet/>
      <dgm:spPr/>
      <dgm:t>
        <a:bodyPr/>
        <a:lstStyle/>
        <a:p>
          <a:endParaRPr lang="en-GB"/>
        </a:p>
      </dgm:t>
    </dgm:pt>
    <dgm:pt modelId="{E7E319C3-D0C1-40D5-AAC2-A5B6DD65A5F2}">
      <dgm:prSet custT="1"/>
      <dgm:spPr>
        <a:solidFill>
          <a:srgbClr val="E9EDF4"/>
        </a:solidFill>
      </dgm:spPr>
      <dgm:t>
        <a:bodyPr/>
        <a:lstStyle/>
        <a:p>
          <a:pPr rtl="0"/>
          <a:r>
            <a:rPr lang="et-EE" sz="1200" noProof="0" dirty="0">
              <a:solidFill>
                <a:schemeClr val="tx1"/>
              </a:solidFill>
            </a:rPr>
            <a:t>Tõrked </a:t>
          </a:r>
          <a:r>
            <a:rPr lang="da-DK" sz="1200" noProof="0" dirty="0" err="1" smtClean="0">
              <a:solidFill>
                <a:schemeClr val="tx1"/>
              </a:solidFill>
            </a:rPr>
            <a:t>testimise</a:t>
          </a:r>
          <a:r>
            <a:rPr lang="da-DK" sz="1200" noProof="0" dirty="0" smtClean="0">
              <a:solidFill>
                <a:schemeClr val="tx1"/>
              </a:solidFill>
            </a:rPr>
            <a:t> </a:t>
          </a:r>
          <a:r>
            <a:rPr lang="da-DK" sz="1200" noProof="0" dirty="0" err="1" smtClean="0">
              <a:solidFill>
                <a:schemeClr val="tx1"/>
              </a:solidFill>
            </a:rPr>
            <a:t>barjäärid</a:t>
          </a:r>
          <a:r>
            <a:rPr lang="en-GB" sz="1200" dirty="0" smtClean="0">
              <a:solidFill>
                <a:schemeClr val="tx1"/>
              </a:solidFill>
            </a:rPr>
            <a:t> </a:t>
          </a:r>
          <a:endParaRPr lang="en-GB" sz="1200" dirty="0">
            <a:solidFill>
              <a:schemeClr val="tx1"/>
            </a:solidFill>
          </a:endParaRPr>
        </a:p>
      </dgm:t>
    </dgm:pt>
    <dgm:pt modelId="{8C2EBECD-316D-4B36-B80F-3A947BDBB5B4}" type="parTrans" cxnId="{EE261C49-00EE-4D9A-B3D4-5D90C729E884}">
      <dgm:prSet/>
      <dgm:spPr/>
      <dgm:t>
        <a:bodyPr/>
        <a:lstStyle/>
        <a:p>
          <a:endParaRPr lang="en-GB"/>
        </a:p>
      </dgm:t>
    </dgm:pt>
    <dgm:pt modelId="{121C355E-1EBE-4781-991E-3B20AB5FEA25}" type="sibTrans" cxnId="{EE261C49-00EE-4D9A-B3D4-5D90C729E884}">
      <dgm:prSet/>
      <dgm:spPr/>
      <dgm:t>
        <a:bodyPr/>
        <a:lstStyle/>
        <a:p>
          <a:endParaRPr lang="en-GB"/>
        </a:p>
      </dgm:t>
    </dgm:pt>
    <dgm:pt modelId="{419E2D67-538B-4273-9F42-382D534417DD}">
      <dgm:prSet custT="1"/>
      <dgm:spPr>
        <a:solidFill>
          <a:srgbClr val="E9EDF4"/>
        </a:solidFill>
      </dgm:spPr>
      <dgm:t>
        <a:bodyPr/>
        <a:lstStyle/>
        <a:p>
          <a:pPr rtl="0"/>
          <a:r>
            <a:rPr lang="en-GB" sz="1200" dirty="0">
              <a:solidFill>
                <a:schemeClr val="tx1"/>
              </a:solidFill>
            </a:rPr>
            <a:t>HIV-</a:t>
          </a:r>
          <a:r>
            <a:rPr lang="en-GB" sz="1200" dirty="0" err="1">
              <a:solidFill>
                <a:schemeClr val="tx1"/>
              </a:solidFill>
            </a:rPr>
            <a:t>testimise</a:t>
          </a:r>
          <a:r>
            <a:rPr lang="en-GB" sz="1200" dirty="0">
              <a:solidFill>
                <a:schemeClr val="tx1"/>
              </a:solidFill>
            </a:rPr>
            <a:t> strateegiad, </a:t>
          </a:r>
          <a:r>
            <a:rPr lang="et-EE" sz="1200" noProof="0" dirty="0">
              <a:solidFill>
                <a:schemeClr val="tx1"/>
              </a:solidFill>
            </a:rPr>
            <a:t>sh</a:t>
          </a:r>
          <a:r>
            <a:rPr lang="en-GB" sz="1200" dirty="0">
              <a:solidFill>
                <a:schemeClr val="tx1"/>
              </a:solidFill>
            </a:rPr>
            <a:t> </a:t>
          </a:r>
          <a:r>
            <a:rPr lang="et-EE" sz="1200" noProof="0" dirty="0">
              <a:solidFill>
                <a:schemeClr val="tx1"/>
              </a:solidFill>
            </a:rPr>
            <a:t>indikaator</a:t>
          </a:r>
          <a:r>
            <a:rPr lang="et-EE" sz="1200" dirty="0">
              <a:solidFill>
                <a:schemeClr val="tx1"/>
              </a:solidFill>
            </a:rPr>
            <a:t>haigustest </a:t>
          </a:r>
          <a:r>
            <a:rPr lang="et-EE" sz="1200" noProof="0" dirty="0">
              <a:solidFill>
                <a:schemeClr val="tx1"/>
              </a:solidFill>
            </a:rPr>
            <a:t>juhinduv</a:t>
          </a:r>
          <a:r>
            <a:rPr lang="en-GB" sz="1200" dirty="0">
              <a:solidFill>
                <a:schemeClr val="tx1"/>
              </a:solidFill>
            </a:rPr>
            <a:t> HIV-</a:t>
          </a:r>
          <a:r>
            <a:rPr lang="en-GB" sz="1200" dirty="0" err="1">
              <a:solidFill>
                <a:schemeClr val="tx1"/>
              </a:solidFill>
            </a:rPr>
            <a:t>testimine</a:t>
          </a:r>
          <a:r>
            <a:rPr lang="en-GB" sz="1200" dirty="0">
              <a:solidFill>
                <a:schemeClr val="tx1"/>
              </a:solidFill>
            </a:rPr>
            <a:t> </a:t>
          </a:r>
        </a:p>
      </dgm:t>
    </dgm:pt>
    <dgm:pt modelId="{94760ABB-5FDC-4FC4-BD94-83A61BFEA0A2}" type="parTrans" cxnId="{E99B44CB-E465-4221-AD01-0C7E39637C5F}">
      <dgm:prSet/>
      <dgm:spPr/>
      <dgm:t>
        <a:bodyPr/>
        <a:lstStyle/>
        <a:p>
          <a:endParaRPr lang="en-GB"/>
        </a:p>
      </dgm:t>
    </dgm:pt>
    <dgm:pt modelId="{C8DEA081-A780-47FD-9CDB-9C7E75858029}" type="sibTrans" cxnId="{E99B44CB-E465-4221-AD01-0C7E39637C5F}">
      <dgm:prSet/>
      <dgm:spPr/>
      <dgm:t>
        <a:bodyPr/>
        <a:lstStyle/>
        <a:p>
          <a:endParaRPr lang="en-GB"/>
        </a:p>
      </dgm:t>
    </dgm:pt>
    <dgm:pt modelId="{59C44D7E-C7CF-4BDC-9D79-B02A7AB5C019}" type="pres">
      <dgm:prSet presAssocID="{4837BD59-F03A-4BCA-9DF8-FE707AE7CE51}" presName="linear" presStyleCnt="0">
        <dgm:presLayoutVars>
          <dgm:animLvl val="lvl"/>
          <dgm:resizeHandles val="exact"/>
        </dgm:presLayoutVars>
      </dgm:prSet>
      <dgm:spPr/>
      <dgm:t>
        <a:bodyPr/>
        <a:lstStyle/>
        <a:p>
          <a:endParaRPr lang="et-EE"/>
        </a:p>
      </dgm:t>
    </dgm:pt>
    <dgm:pt modelId="{B217CBAA-D615-48D9-91D6-41857DDF6411}" type="pres">
      <dgm:prSet presAssocID="{C6B57310-172B-45C5-A21E-9DD2CB23AC98}" presName="parentText" presStyleLbl="node1" presStyleIdx="0" presStyleCnt="6">
        <dgm:presLayoutVars>
          <dgm:chMax val="0"/>
          <dgm:bulletEnabled val="1"/>
        </dgm:presLayoutVars>
      </dgm:prSet>
      <dgm:spPr/>
      <dgm:t>
        <a:bodyPr/>
        <a:lstStyle/>
        <a:p>
          <a:endParaRPr lang="et-EE"/>
        </a:p>
      </dgm:t>
    </dgm:pt>
    <dgm:pt modelId="{DEE614DF-CDB7-4F03-8152-C43F8F65ACC5}" type="pres">
      <dgm:prSet presAssocID="{A3C40278-07D0-44F3-A29B-F4A499C4349E}" presName="spacer" presStyleCnt="0"/>
      <dgm:spPr/>
    </dgm:pt>
    <dgm:pt modelId="{807D34A3-2446-4CB8-AAEB-959BA83C828B}" type="pres">
      <dgm:prSet presAssocID="{260E60F5-6056-4C73-9D1A-09DEFAA6ECF8}" presName="parentText" presStyleLbl="node1" presStyleIdx="1" presStyleCnt="6">
        <dgm:presLayoutVars>
          <dgm:chMax val="0"/>
          <dgm:bulletEnabled val="1"/>
        </dgm:presLayoutVars>
      </dgm:prSet>
      <dgm:spPr/>
      <dgm:t>
        <a:bodyPr/>
        <a:lstStyle/>
        <a:p>
          <a:endParaRPr lang="et-EE"/>
        </a:p>
      </dgm:t>
    </dgm:pt>
    <dgm:pt modelId="{F663D8BC-B14D-4214-B87A-40BE916EB234}" type="pres">
      <dgm:prSet presAssocID="{52E9EF2A-853A-4505-B087-07C87EA7E0BE}" presName="spacer" presStyleCnt="0"/>
      <dgm:spPr/>
    </dgm:pt>
    <dgm:pt modelId="{1921AC9A-3858-4A21-B35C-29B4113E4C00}" type="pres">
      <dgm:prSet presAssocID="{34ED2B49-A250-4B3C-AD15-BEE126EFDD18}" presName="parentText" presStyleLbl="node1" presStyleIdx="2" presStyleCnt="6">
        <dgm:presLayoutVars>
          <dgm:chMax val="0"/>
          <dgm:bulletEnabled val="1"/>
        </dgm:presLayoutVars>
      </dgm:prSet>
      <dgm:spPr/>
      <dgm:t>
        <a:bodyPr/>
        <a:lstStyle/>
        <a:p>
          <a:endParaRPr lang="et-EE"/>
        </a:p>
      </dgm:t>
    </dgm:pt>
    <dgm:pt modelId="{1A93F44A-8F8C-4923-9F6E-9A7AA716E370}" type="pres">
      <dgm:prSet presAssocID="{7A7498D9-1279-4560-9295-DCDC3E90BC28}" presName="spacer" presStyleCnt="0"/>
      <dgm:spPr/>
    </dgm:pt>
    <dgm:pt modelId="{5CF9C817-E263-4660-914A-8759BB221744}" type="pres">
      <dgm:prSet presAssocID="{E89025F9-D7EC-4E16-8E48-5C1FCB82F763}" presName="parentText" presStyleLbl="node1" presStyleIdx="3" presStyleCnt="6">
        <dgm:presLayoutVars>
          <dgm:chMax val="0"/>
          <dgm:bulletEnabled val="1"/>
        </dgm:presLayoutVars>
      </dgm:prSet>
      <dgm:spPr/>
      <dgm:t>
        <a:bodyPr/>
        <a:lstStyle/>
        <a:p>
          <a:endParaRPr lang="et-EE"/>
        </a:p>
      </dgm:t>
    </dgm:pt>
    <dgm:pt modelId="{D59CCC01-1B43-497E-B10F-3CB83874BCAC}" type="pres">
      <dgm:prSet presAssocID="{E40CA2EB-2599-4371-B482-C04A404B05EF}" presName="spacer" presStyleCnt="0"/>
      <dgm:spPr/>
    </dgm:pt>
    <dgm:pt modelId="{434DCAE7-CDAC-4234-9697-F2FF13FCDB6E}" type="pres">
      <dgm:prSet presAssocID="{E7E319C3-D0C1-40D5-AAC2-A5B6DD65A5F2}" presName="parentText" presStyleLbl="node1" presStyleIdx="4" presStyleCnt="6">
        <dgm:presLayoutVars>
          <dgm:chMax val="0"/>
          <dgm:bulletEnabled val="1"/>
        </dgm:presLayoutVars>
      </dgm:prSet>
      <dgm:spPr/>
      <dgm:t>
        <a:bodyPr/>
        <a:lstStyle/>
        <a:p>
          <a:endParaRPr lang="et-EE"/>
        </a:p>
      </dgm:t>
    </dgm:pt>
    <dgm:pt modelId="{2B338446-9167-4CAD-8DE6-A2A073CAFC09}" type="pres">
      <dgm:prSet presAssocID="{121C355E-1EBE-4781-991E-3B20AB5FEA25}" presName="spacer" presStyleCnt="0"/>
      <dgm:spPr/>
    </dgm:pt>
    <dgm:pt modelId="{281A882D-1DDD-41AA-9F3B-6F30CF90A857}" type="pres">
      <dgm:prSet presAssocID="{419E2D67-538B-4273-9F42-382D534417DD}" presName="parentText" presStyleLbl="node1" presStyleIdx="5" presStyleCnt="6">
        <dgm:presLayoutVars>
          <dgm:chMax val="0"/>
          <dgm:bulletEnabled val="1"/>
        </dgm:presLayoutVars>
      </dgm:prSet>
      <dgm:spPr/>
      <dgm:t>
        <a:bodyPr/>
        <a:lstStyle/>
        <a:p>
          <a:endParaRPr lang="et-EE"/>
        </a:p>
      </dgm:t>
    </dgm:pt>
  </dgm:ptLst>
  <dgm:cxnLst>
    <dgm:cxn modelId="{86C4C5D1-738F-42B5-A85C-775DB4E3C892}" type="presOf" srcId="{4837BD59-F03A-4BCA-9DF8-FE707AE7CE51}" destId="{59C44D7E-C7CF-4BDC-9D79-B02A7AB5C019}" srcOrd="0" destOrd="0" presId="urn:microsoft.com/office/officeart/2005/8/layout/vList2"/>
    <dgm:cxn modelId="{644EC84C-CEF9-4141-BFF6-F6E8F1D9C9A4}" type="presOf" srcId="{E89025F9-D7EC-4E16-8E48-5C1FCB82F763}" destId="{5CF9C817-E263-4660-914A-8759BB221744}" srcOrd="0" destOrd="0" presId="urn:microsoft.com/office/officeart/2005/8/layout/vList2"/>
    <dgm:cxn modelId="{28BD5F12-6E31-4AE3-8639-0A3354815539}" type="presOf" srcId="{C6B57310-172B-45C5-A21E-9DD2CB23AC98}" destId="{B217CBAA-D615-48D9-91D6-41857DDF6411}" srcOrd="0" destOrd="0" presId="urn:microsoft.com/office/officeart/2005/8/layout/vList2"/>
    <dgm:cxn modelId="{7BDFFDE0-0C87-49B8-A3DA-D1187C14F268}" srcId="{4837BD59-F03A-4BCA-9DF8-FE707AE7CE51}" destId="{E89025F9-D7EC-4E16-8E48-5C1FCB82F763}" srcOrd="3" destOrd="0" parTransId="{99ED4955-0B19-4DFE-8A54-94DAD1F73E40}" sibTransId="{E40CA2EB-2599-4371-B482-C04A404B05EF}"/>
    <dgm:cxn modelId="{7A3FD07B-D907-4B10-8513-A51EE088512E}" type="presOf" srcId="{34ED2B49-A250-4B3C-AD15-BEE126EFDD18}" destId="{1921AC9A-3858-4A21-B35C-29B4113E4C00}" srcOrd="0" destOrd="0" presId="urn:microsoft.com/office/officeart/2005/8/layout/vList2"/>
    <dgm:cxn modelId="{1A128D38-3A36-4E3D-BD73-C47CCCB22B85}" srcId="{4837BD59-F03A-4BCA-9DF8-FE707AE7CE51}" destId="{34ED2B49-A250-4B3C-AD15-BEE126EFDD18}" srcOrd="2" destOrd="0" parTransId="{5D24F5DD-811C-4C70-B89C-4FC0D95F8EBE}" sibTransId="{7A7498D9-1279-4560-9295-DCDC3E90BC28}"/>
    <dgm:cxn modelId="{EB33C2C5-0B6E-48E1-A3F8-E80D11A572A9}" srcId="{4837BD59-F03A-4BCA-9DF8-FE707AE7CE51}" destId="{C6B57310-172B-45C5-A21E-9DD2CB23AC98}" srcOrd="0" destOrd="0" parTransId="{208920A8-D572-4D3C-A873-3BC761196B91}" sibTransId="{A3C40278-07D0-44F3-A29B-F4A499C4349E}"/>
    <dgm:cxn modelId="{CE1CA1D0-20A7-41F4-8EA4-7D660EE7F985}" type="presOf" srcId="{E7E319C3-D0C1-40D5-AAC2-A5B6DD65A5F2}" destId="{434DCAE7-CDAC-4234-9697-F2FF13FCDB6E}" srcOrd="0" destOrd="0" presId="urn:microsoft.com/office/officeart/2005/8/layout/vList2"/>
    <dgm:cxn modelId="{E99B44CB-E465-4221-AD01-0C7E39637C5F}" srcId="{4837BD59-F03A-4BCA-9DF8-FE707AE7CE51}" destId="{419E2D67-538B-4273-9F42-382D534417DD}" srcOrd="5" destOrd="0" parTransId="{94760ABB-5FDC-4FC4-BD94-83A61BFEA0A2}" sibTransId="{C8DEA081-A780-47FD-9CDB-9C7E75858029}"/>
    <dgm:cxn modelId="{BBA3BA53-62AF-484F-95CD-AA065D8F6308}" type="presOf" srcId="{260E60F5-6056-4C73-9D1A-09DEFAA6ECF8}" destId="{807D34A3-2446-4CB8-AAEB-959BA83C828B}" srcOrd="0" destOrd="0" presId="urn:microsoft.com/office/officeart/2005/8/layout/vList2"/>
    <dgm:cxn modelId="{EE261C49-00EE-4D9A-B3D4-5D90C729E884}" srcId="{4837BD59-F03A-4BCA-9DF8-FE707AE7CE51}" destId="{E7E319C3-D0C1-40D5-AAC2-A5B6DD65A5F2}" srcOrd="4" destOrd="0" parTransId="{8C2EBECD-316D-4B36-B80F-3A947BDBB5B4}" sibTransId="{121C355E-1EBE-4781-991E-3B20AB5FEA25}"/>
    <dgm:cxn modelId="{B100E162-7B86-4DA4-AB54-38DEE7EB9330}" srcId="{4837BD59-F03A-4BCA-9DF8-FE707AE7CE51}" destId="{260E60F5-6056-4C73-9D1A-09DEFAA6ECF8}" srcOrd="1" destOrd="0" parTransId="{8700422F-A169-4F50-9430-344907135694}" sibTransId="{52E9EF2A-853A-4505-B087-07C87EA7E0BE}"/>
    <dgm:cxn modelId="{FD859168-D564-46F2-9AFB-943916B6843A}" type="presOf" srcId="{419E2D67-538B-4273-9F42-382D534417DD}" destId="{281A882D-1DDD-41AA-9F3B-6F30CF90A857}" srcOrd="0" destOrd="0" presId="urn:microsoft.com/office/officeart/2005/8/layout/vList2"/>
    <dgm:cxn modelId="{95936A70-B2DB-469C-8324-267B4E49AC57}" type="presParOf" srcId="{59C44D7E-C7CF-4BDC-9D79-B02A7AB5C019}" destId="{B217CBAA-D615-48D9-91D6-41857DDF6411}" srcOrd="0" destOrd="0" presId="urn:microsoft.com/office/officeart/2005/8/layout/vList2"/>
    <dgm:cxn modelId="{DAEB6C41-06A0-4F19-8B1C-623A8F79518F}" type="presParOf" srcId="{59C44D7E-C7CF-4BDC-9D79-B02A7AB5C019}" destId="{DEE614DF-CDB7-4F03-8152-C43F8F65ACC5}" srcOrd="1" destOrd="0" presId="urn:microsoft.com/office/officeart/2005/8/layout/vList2"/>
    <dgm:cxn modelId="{91F1FDFD-2907-4945-9089-86809D01D5AE}" type="presParOf" srcId="{59C44D7E-C7CF-4BDC-9D79-B02A7AB5C019}" destId="{807D34A3-2446-4CB8-AAEB-959BA83C828B}" srcOrd="2" destOrd="0" presId="urn:microsoft.com/office/officeart/2005/8/layout/vList2"/>
    <dgm:cxn modelId="{77605AE0-D54D-4C77-9D81-D872887B7CEF}" type="presParOf" srcId="{59C44D7E-C7CF-4BDC-9D79-B02A7AB5C019}" destId="{F663D8BC-B14D-4214-B87A-40BE916EB234}" srcOrd="3" destOrd="0" presId="urn:microsoft.com/office/officeart/2005/8/layout/vList2"/>
    <dgm:cxn modelId="{9BF628AC-9F90-4F6C-B528-902D47C55DAD}" type="presParOf" srcId="{59C44D7E-C7CF-4BDC-9D79-B02A7AB5C019}" destId="{1921AC9A-3858-4A21-B35C-29B4113E4C00}" srcOrd="4" destOrd="0" presId="urn:microsoft.com/office/officeart/2005/8/layout/vList2"/>
    <dgm:cxn modelId="{BDABE862-BFBF-43E0-9F84-B2ACBACA2A8A}" type="presParOf" srcId="{59C44D7E-C7CF-4BDC-9D79-B02A7AB5C019}" destId="{1A93F44A-8F8C-4923-9F6E-9A7AA716E370}" srcOrd="5" destOrd="0" presId="urn:microsoft.com/office/officeart/2005/8/layout/vList2"/>
    <dgm:cxn modelId="{83A90423-CC59-4212-AB46-92846F7A8B77}" type="presParOf" srcId="{59C44D7E-C7CF-4BDC-9D79-B02A7AB5C019}" destId="{5CF9C817-E263-4660-914A-8759BB221744}" srcOrd="6" destOrd="0" presId="urn:microsoft.com/office/officeart/2005/8/layout/vList2"/>
    <dgm:cxn modelId="{41088D64-EDAA-4959-9807-6A16AABE677D}" type="presParOf" srcId="{59C44D7E-C7CF-4BDC-9D79-B02A7AB5C019}" destId="{D59CCC01-1B43-497E-B10F-3CB83874BCAC}" srcOrd="7" destOrd="0" presId="urn:microsoft.com/office/officeart/2005/8/layout/vList2"/>
    <dgm:cxn modelId="{BC3C43B9-CEFB-4C84-9DCB-B2212D4FFF21}" type="presParOf" srcId="{59C44D7E-C7CF-4BDC-9D79-B02A7AB5C019}" destId="{434DCAE7-CDAC-4234-9697-F2FF13FCDB6E}" srcOrd="8" destOrd="0" presId="urn:microsoft.com/office/officeart/2005/8/layout/vList2"/>
    <dgm:cxn modelId="{0D64964C-7008-4E13-9DF2-7B9DFBEFC9E7}" type="presParOf" srcId="{59C44D7E-C7CF-4BDC-9D79-B02A7AB5C019}" destId="{2B338446-9167-4CAD-8DE6-A2A073CAFC09}" srcOrd="9" destOrd="0" presId="urn:microsoft.com/office/officeart/2005/8/layout/vList2"/>
    <dgm:cxn modelId="{357E7420-F5E6-4F89-89CE-EAE8C718A686}" type="presParOf" srcId="{59C44D7E-C7CF-4BDC-9D79-B02A7AB5C019}" destId="{281A882D-1DDD-41AA-9F3B-6F30CF90A85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4B3551-664B-4334-BF1F-E23996D41D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6EB3F9B-2E05-4C7C-8DE6-4ABBB04CB700}">
      <dgm:prSet custT="1"/>
      <dgm:spPr>
        <a:solidFill>
          <a:srgbClr val="E9EDF4"/>
        </a:solidFill>
      </dgm:spPr>
      <dgm:t>
        <a:bodyPr/>
        <a:lstStyle/>
        <a:p>
          <a:pPr rtl="0"/>
          <a:r>
            <a:rPr lang="en-GB" sz="2000" b="0" dirty="0">
              <a:solidFill>
                <a:schemeClr val="tx1"/>
              </a:solidFill>
            </a:rPr>
            <a:t>1. </a:t>
          </a:r>
          <a:r>
            <a:rPr lang="et-EE" sz="2000" b="0" noProof="0" dirty="0">
              <a:solidFill>
                <a:schemeClr val="tx1"/>
              </a:solidFill>
            </a:rPr>
            <a:t>HIV-epideemia</a:t>
          </a:r>
          <a:r>
            <a:rPr lang="en-GB" sz="2000" b="0" dirty="0">
              <a:solidFill>
                <a:schemeClr val="tx1"/>
              </a:solidFill>
            </a:rPr>
            <a:t> </a:t>
          </a:r>
          <a:r>
            <a:rPr lang="et-EE" sz="2000" b="0" dirty="0">
              <a:solidFill>
                <a:schemeClr val="tx1"/>
              </a:solidFill>
            </a:rPr>
            <a:t>üldine olukord </a:t>
          </a:r>
          <a:r>
            <a:rPr lang="et-EE" sz="2000" b="0" noProof="0" dirty="0">
              <a:solidFill>
                <a:schemeClr val="tx1"/>
              </a:solidFill>
            </a:rPr>
            <a:t>Euroopas</a:t>
          </a:r>
        </a:p>
      </dgm:t>
    </dgm:pt>
    <dgm:pt modelId="{DE2C285B-3357-4DDB-9318-9CA4EA74D859}" type="parTrans" cxnId="{5B0F4E01-CCCE-4A74-A665-490717D913A9}">
      <dgm:prSet/>
      <dgm:spPr/>
      <dgm:t>
        <a:bodyPr/>
        <a:lstStyle/>
        <a:p>
          <a:endParaRPr lang="en-GB"/>
        </a:p>
      </dgm:t>
    </dgm:pt>
    <dgm:pt modelId="{8DB55BB1-F7B5-4D74-B5A4-831CBA86F5E9}" type="sibTrans" cxnId="{5B0F4E01-CCCE-4A74-A665-490717D913A9}">
      <dgm:prSet/>
      <dgm:spPr/>
      <dgm:t>
        <a:bodyPr/>
        <a:lstStyle/>
        <a:p>
          <a:endParaRPr lang="en-GB"/>
        </a:p>
      </dgm:t>
    </dgm:pt>
    <dgm:pt modelId="{DC5626C3-89EC-42E9-A8A5-2C4033403F44}">
      <dgm:prSet custT="1"/>
      <dgm:spPr>
        <a:solidFill>
          <a:srgbClr val="E9EDF4"/>
        </a:solidFill>
      </dgm:spPr>
      <dgm:t>
        <a:bodyPr/>
        <a:lstStyle/>
        <a:p>
          <a:pPr rtl="0"/>
          <a:r>
            <a:rPr lang="en-GB" sz="2000" dirty="0">
              <a:solidFill>
                <a:schemeClr val="tx1"/>
              </a:solidFill>
            </a:rPr>
            <a:t>2. Milleks HIVi suhtes testida? </a:t>
          </a:r>
        </a:p>
      </dgm:t>
    </dgm:pt>
    <dgm:pt modelId="{53EBF0CD-8EAD-4982-B8DE-6E0351C0CAB9}" type="parTrans" cxnId="{0263B555-D34B-44E7-8E6E-FE4F7C7AB801}">
      <dgm:prSet/>
      <dgm:spPr/>
      <dgm:t>
        <a:bodyPr/>
        <a:lstStyle/>
        <a:p>
          <a:endParaRPr lang="en-GB"/>
        </a:p>
      </dgm:t>
    </dgm:pt>
    <dgm:pt modelId="{7E72F3AA-96AB-4BDA-966A-77F428A16813}" type="sibTrans" cxnId="{0263B555-D34B-44E7-8E6E-FE4F7C7AB801}">
      <dgm:prSet/>
      <dgm:spPr/>
      <dgm:t>
        <a:bodyPr/>
        <a:lstStyle/>
        <a:p>
          <a:endParaRPr lang="en-GB"/>
        </a:p>
      </dgm:t>
    </dgm:pt>
    <dgm:pt modelId="{4EA625BF-1FAA-4074-975F-44FFB7629D05}">
      <dgm:prSet custT="1"/>
      <dgm:spPr>
        <a:solidFill>
          <a:srgbClr val="E9EDF4"/>
        </a:solidFill>
      </dgm:spPr>
      <dgm:t>
        <a:bodyPr/>
        <a:lstStyle/>
        <a:p>
          <a:pPr rtl="0"/>
          <a:r>
            <a:rPr lang="en-GB" sz="2000" dirty="0">
              <a:solidFill>
                <a:schemeClr val="tx1"/>
              </a:solidFill>
            </a:rPr>
            <a:t>3. Hilise diagnoosimise tagajärjed</a:t>
          </a:r>
        </a:p>
      </dgm:t>
    </dgm:pt>
    <dgm:pt modelId="{8CFDCCA7-4C6F-4D65-B99A-CB3E7F75D66B}" type="parTrans" cxnId="{56209C46-9996-439E-9D36-CFFD22D4989F}">
      <dgm:prSet/>
      <dgm:spPr/>
      <dgm:t>
        <a:bodyPr/>
        <a:lstStyle/>
        <a:p>
          <a:endParaRPr lang="en-GB"/>
        </a:p>
      </dgm:t>
    </dgm:pt>
    <dgm:pt modelId="{5149B0F2-B325-4410-B48F-2CAA44C0CA71}" type="sibTrans" cxnId="{56209C46-9996-439E-9D36-CFFD22D4989F}">
      <dgm:prSet/>
      <dgm:spPr/>
      <dgm:t>
        <a:bodyPr/>
        <a:lstStyle/>
        <a:p>
          <a:endParaRPr lang="en-GB"/>
        </a:p>
      </dgm:t>
    </dgm:pt>
    <dgm:pt modelId="{C078F39B-ABCC-4031-88AE-54B7143D90E1}">
      <dgm:prSet custT="1"/>
      <dgm:spPr>
        <a:solidFill>
          <a:srgbClr val="E9EDF4"/>
        </a:solidFill>
      </dgm:spPr>
      <dgm:t>
        <a:bodyPr/>
        <a:lstStyle/>
        <a:p>
          <a:pPr rtl="0"/>
          <a:r>
            <a:rPr lang="en-GB" sz="2000" dirty="0">
              <a:solidFill>
                <a:schemeClr val="tx1"/>
              </a:solidFill>
            </a:rPr>
            <a:t>4. Käestlastud võimalused</a:t>
          </a:r>
        </a:p>
      </dgm:t>
    </dgm:pt>
    <dgm:pt modelId="{6C4966BD-2E32-42CF-9ACC-6EDE9E2EC19C}" type="parTrans" cxnId="{14E42C59-8FDA-4C55-8EDE-E1BA0704EAFC}">
      <dgm:prSet/>
      <dgm:spPr/>
      <dgm:t>
        <a:bodyPr/>
        <a:lstStyle/>
        <a:p>
          <a:endParaRPr lang="en-GB"/>
        </a:p>
      </dgm:t>
    </dgm:pt>
    <dgm:pt modelId="{F8542C47-662B-48EB-83EA-408B39DF7589}" type="sibTrans" cxnId="{14E42C59-8FDA-4C55-8EDE-E1BA0704EAFC}">
      <dgm:prSet/>
      <dgm:spPr/>
      <dgm:t>
        <a:bodyPr/>
        <a:lstStyle/>
        <a:p>
          <a:endParaRPr lang="en-GB"/>
        </a:p>
      </dgm:t>
    </dgm:pt>
    <dgm:pt modelId="{7ADBD254-F3A8-45BA-97A2-B10099EAF300}">
      <dgm:prSet custT="1"/>
      <dgm:spPr>
        <a:solidFill>
          <a:srgbClr val="E9EDF4"/>
        </a:solidFill>
      </dgm:spPr>
      <dgm:t>
        <a:bodyPr/>
        <a:lstStyle/>
        <a:p>
          <a:pPr rtl="0"/>
          <a:r>
            <a:rPr lang="en-GB" sz="2000" dirty="0">
              <a:solidFill>
                <a:schemeClr val="tx1"/>
              </a:solidFill>
            </a:rPr>
            <a:t>6. HIV-</a:t>
          </a:r>
          <a:r>
            <a:rPr lang="en-GB" sz="2000" dirty="0" err="1">
              <a:solidFill>
                <a:schemeClr val="tx1"/>
              </a:solidFill>
            </a:rPr>
            <a:t>testimise</a:t>
          </a:r>
          <a:r>
            <a:rPr lang="en-GB" sz="2000" dirty="0">
              <a:solidFill>
                <a:schemeClr val="tx1"/>
              </a:solidFill>
            </a:rPr>
            <a:t> strateegiad – </a:t>
          </a:r>
          <a:r>
            <a:rPr lang="et-EE" sz="2000" noProof="0" dirty="0">
              <a:solidFill>
                <a:schemeClr val="tx1"/>
              </a:solidFill>
            </a:rPr>
            <a:t>sh</a:t>
          </a:r>
          <a:r>
            <a:rPr lang="en-GB" sz="2000" dirty="0">
              <a:solidFill>
                <a:schemeClr val="tx1"/>
              </a:solidFill>
            </a:rPr>
            <a:t> </a:t>
          </a:r>
          <a:r>
            <a:rPr lang="et-EE" sz="2000" noProof="0" dirty="0">
              <a:solidFill>
                <a:schemeClr val="tx1"/>
              </a:solidFill>
            </a:rPr>
            <a:t>indikaatorhaiguste</a:t>
          </a:r>
          <a:r>
            <a:rPr lang="et-EE" sz="2000" dirty="0">
              <a:solidFill>
                <a:schemeClr val="tx1"/>
              </a:solidFill>
            </a:rPr>
            <a:t>st</a:t>
          </a:r>
          <a:r>
            <a:rPr lang="en-GB" sz="2000" dirty="0">
              <a:solidFill>
                <a:schemeClr val="tx1"/>
              </a:solidFill>
            </a:rPr>
            <a:t> </a:t>
          </a:r>
          <a:r>
            <a:rPr lang="et-EE" sz="2000" dirty="0">
              <a:solidFill>
                <a:schemeClr val="tx1"/>
              </a:solidFill>
            </a:rPr>
            <a:t>juhinduv </a:t>
          </a:r>
          <a:r>
            <a:rPr lang="en-GB" sz="2000" dirty="0">
              <a:solidFill>
                <a:schemeClr val="tx1"/>
              </a:solidFill>
            </a:rPr>
            <a:t>HIV-</a:t>
          </a:r>
          <a:r>
            <a:rPr lang="en-GB" sz="2000" dirty="0" err="1">
              <a:solidFill>
                <a:schemeClr val="tx1"/>
              </a:solidFill>
            </a:rPr>
            <a:t>testimine</a:t>
          </a:r>
          <a:endParaRPr lang="en-GB" sz="2000" dirty="0">
            <a:solidFill>
              <a:schemeClr val="tx1"/>
            </a:solidFill>
          </a:endParaRPr>
        </a:p>
      </dgm:t>
    </dgm:pt>
    <dgm:pt modelId="{F030D52B-33C9-4CF2-BE55-4168E6C52F5E}" type="parTrans" cxnId="{F6A48313-160C-4A82-9EB4-8FFD50B63029}">
      <dgm:prSet/>
      <dgm:spPr/>
      <dgm:t>
        <a:bodyPr/>
        <a:lstStyle/>
        <a:p>
          <a:endParaRPr lang="en-GB"/>
        </a:p>
      </dgm:t>
    </dgm:pt>
    <dgm:pt modelId="{C54172BD-B7AE-4237-A2D6-CBE22CEA6D8E}" type="sibTrans" cxnId="{F6A48313-160C-4A82-9EB4-8FFD50B63029}">
      <dgm:prSet/>
      <dgm:spPr/>
      <dgm:t>
        <a:bodyPr/>
        <a:lstStyle/>
        <a:p>
          <a:endParaRPr lang="en-GB"/>
        </a:p>
      </dgm:t>
    </dgm:pt>
    <dgm:pt modelId="{878F4850-5941-4A3C-9129-2ECFE0B32ED5}">
      <dgm:prSet custT="1"/>
      <dgm:spPr>
        <a:solidFill>
          <a:srgbClr val="E9EDF4"/>
        </a:solidFill>
      </dgm:spPr>
      <dgm:t>
        <a:bodyPr/>
        <a:lstStyle/>
        <a:p>
          <a:pPr rtl="0"/>
          <a:r>
            <a:rPr lang="en-GB" sz="2000" dirty="0">
              <a:solidFill>
                <a:schemeClr val="tx1"/>
              </a:solidFill>
            </a:rPr>
            <a:t>5. </a:t>
          </a:r>
          <a:r>
            <a:rPr lang="da-DK" sz="2000" dirty="0" err="1" smtClean="0">
              <a:solidFill>
                <a:schemeClr val="tx1"/>
              </a:solidFill>
            </a:rPr>
            <a:t>Testimise</a:t>
          </a:r>
          <a:r>
            <a:rPr lang="da-DK" sz="2000" dirty="0" smtClean="0">
              <a:solidFill>
                <a:schemeClr val="tx1"/>
              </a:solidFill>
            </a:rPr>
            <a:t> </a:t>
          </a:r>
          <a:r>
            <a:rPr lang="da-DK" sz="2000" dirty="0" err="1" smtClean="0">
              <a:solidFill>
                <a:schemeClr val="tx1"/>
              </a:solidFill>
            </a:rPr>
            <a:t>barjäärid</a:t>
          </a:r>
          <a:r>
            <a:rPr lang="en-GB" sz="2000" dirty="0" smtClean="0">
              <a:solidFill>
                <a:schemeClr val="tx1"/>
              </a:solidFill>
            </a:rPr>
            <a:t> </a:t>
          </a:r>
          <a:r>
            <a:rPr lang="en-GB" sz="2000" dirty="0">
              <a:solidFill>
                <a:schemeClr val="tx1"/>
              </a:solidFill>
            </a:rPr>
            <a:t>/ sageli tõstatuvad probleemid</a:t>
          </a:r>
        </a:p>
      </dgm:t>
    </dgm:pt>
    <dgm:pt modelId="{632BB5FA-C52A-4CF8-96A8-8717A4E2A1A6}" type="parTrans" cxnId="{1658E4CF-C173-46C6-B4DE-F995AAF31B7B}">
      <dgm:prSet/>
      <dgm:spPr/>
      <dgm:t>
        <a:bodyPr/>
        <a:lstStyle/>
        <a:p>
          <a:endParaRPr lang="en-GB"/>
        </a:p>
      </dgm:t>
    </dgm:pt>
    <dgm:pt modelId="{E7987764-A999-4E74-81FA-1C220AAA9805}" type="sibTrans" cxnId="{1658E4CF-C173-46C6-B4DE-F995AAF31B7B}">
      <dgm:prSet/>
      <dgm:spPr/>
      <dgm:t>
        <a:bodyPr/>
        <a:lstStyle/>
        <a:p>
          <a:endParaRPr lang="en-GB"/>
        </a:p>
      </dgm:t>
    </dgm:pt>
    <dgm:pt modelId="{3C98A23B-9912-4DFC-94DE-9675821665F5}" type="pres">
      <dgm:prSet presAssocID="{334B3551-664B-4334-BF1F-E23996D41D35}" presName="linear" presStyleCnt="0">
        <dgm:presLayoutVars>
          <dgm:animLvl val="lvl"/>
          <dgm:resizeHandles val="exact"/>
        </dgm:presLayoutVars>
      </dgm:prSet>
      <dgm:spPr/>
      <dgm:t>
        <a:bodyPr/>
        <a:lstStyle/>
        <a:p>
          <a:endParaRPr lang="et-EE"/>
        </a:p>
      </dgm:t>
    </dgm:pt>
    <dgm:pt modelId="{27D53F48-8A9E-4AF0-93B2-8CEBDE1BB97C}" type="pres">
      <dgm:prSet presAssocID="{76EB3F9B-2E05-4C7C-8DE6-4ABBB04CB700}" presName="parentText" presStyleLbl="node1" presStyleIdx="0" presStyleCnt="6">
        <dgm:presLayoutVars>
          <dgm:chMax val="0"/>
          <dgm:bulletEnabled val="1"/>
        </dgm:presLayoutVars>
      </dgm:prSet>
      <dgm:spPr/>
      <dgm:t>
        <a:bodyPr/>
        <a:lstStyle/>
        <a:p>
          <a:endParaRPr lang="et-EE"/>
        </a:p>
      </dgm:t>
    </dgm:pt>
    <dgm:pt modelId="{B59A89EE-9D55-421F-8567-5EBE4D230955}" type="pres">
      <dgm:prSet presAssocID="{8DB55BB1-F7B5-4D74-B5A4-831CBA86F5E9}" presName="spacer" presStyleCnt="0"/>
      <dgm:spPr/>
    </dgm:pt>
    <dgm:pt modelId="{0363741D-5522-44EE-BA48-7952B8DF3484}" type="pres">
      <dgm:prSet presAssocID="{DC5626C3-89EC-42E9-A8A5-2C4033403F44}" presName="parentText" presStyleLbl="node1" presStyleIdx="1" presStyleCnt="6">
        <dgm:presLayoutVars>
          <dgm:chMax val="0"/>
          <dgm:bulletEnabled val="1"/>
        </dgm:presLayoutVars>
      </dgm:prSet>
      <dgm:spPr/>
      <dgm:t>
        <a:bodyPr/>
        <a:lstStyle/>
        <a:p>
          <a:endParaRPr lang="et-EE"/>
        </a:p>
      </dgm:t>
    </dgm:pt>
    <dgm:pt modelId="{0BF2AA6C-D6FE-42AE-B985-92A0D12CF2D4}" type="pres">
      <dgm:prSet presAssocID="{7E72F3AA-96AB-4BDA-966A-77F428A16813}" presName="spacer" presStyleCnt="0"/>
      <dgm:spPr/>
    </dgm:pt>
    <dgm:pt modelId="{3C1371A6-360D-4628-B6B6-D0DCC663AD7A}" type="pres">
      <dgm:prSet presAssocID="{4EA625BF-1FAA-4074-975F-44FFB7629D05}" presName="parentText" presStyleLbl="node1" presStyleIdx="2" presStyleCnt="6">
        <dgm:presLayoutVars>
          <dgm:chMax val="0"/>
          <dgm:bulletEnabled val="1"/>
        </dgm:presLayoutVars>
      </dgm:prSet>
      <dgm:spPr/>
      <dgm:t>
        <a:bodyPr/>
        <a:lstStyle/>
        <a:p>
          <a:endParaRPr lang="et-EE"/>
        </a:p>
      </dgm:t>
    </dgm:pt>
    <dgm:pt modelId="{6F6B4B09-981E-4FEF-863F-8026D8B0BDFF}" type="pres">
      <dgm:prSet presAssocID="{5149B0F2-B325-4410-B48F-2CAA44C0CA71}" presName="spacer" presStyleCnt="0"/>
      <dgm:spPr/>
    </dgm:pt>
    <dgm:pt modelId="{C60C5F13-BC11-46BA-86A0-E8C8DEBDFD2D}" type="pres">
      <dgm:prSet presAssocID="{C078F39B-ABCC-4031-88AE-54B7143D90E1}" presName="parentText" presStyleLbl="node1" presStyleIdx="3" presStyleCnt="6">
        <dgm:presLayoutVars>
          <dgm:chMax val="0"/>
          <dgm:bulletEnabled val="1"/>
        </dgm:presLayoutVars>
      </dgm:prSet>
      <dgm:spPr/>
      <dgm:t>
        <a:bodyPr/>
        <a:lstStyle/>
        <a:p>
          <a:endParaRPr lang="et-EE"/>
        </a:p>
      </dgm:t>
    </dgm:pt>
    <dgm:pt modelId="{51223976-9EDD-44DB-B904-276081631982}" type="pres">
      <dgm:prSet presAssocID="{F8542C47-662B-48EB-83EA-408B39DF7589}" presName="spacer" presStyleCnt="0"/>
      <dgm:spPr/>
    </dgm:pt>
    <dgm:pt modelId="{8DEC646D-C5DB-4FE2-AC56-684A2AB5DB0E}" type="pres">
      <dgm:prSet presAssocID="{7ADBD254-F3A8-45BA-97A2-B10099EAF300}" presName="parentText" presStyleLbl="node1" presStyleIdx="4" presStyleCnt="6" custLinFactY="100000" custLinFactNeighborY="158051">
        <dgm:presLayoutVars>
          <dgm:chMax val="0"/>
          <dgm:bulletEnabled val="1"/>
        </dgm:presLayoutVars>
      </dgm:prSet>
      <dgm:spPr/>
      <dgm:t>
        <a:bodyPr/>
        <a:lstStyle/>
        <a:p>
          <a:endParaRPr lang="et-EE"/>
        </a:p>
      </dgm:t>
    </dgm:pt>
    <dgm:pt modelId="{4922431F-3D46-4906-93E0-CF5BE3C812E5}" type="pres">
      <dgm:prSet presAssocID="{C54172BD-B7AE-4237-A2D6-CBE22CEA6D8E}" presName="spacer" presStyleCnt="0"/>
      <dgm:spPr/>
    </dgm:pt>
    <dgm:pt modelId="{7B30A21E-1790-47E3-9E16-169E73C13270}" type="pres">
      <dgm:prSet presAssocID="{878F4850-5941-4A3C-9129-2ECFE0B32ED5}" presName="parentText" presStyleLbl="node1" presStyleIdx="5" presStyleCnt="6" custLinFactY="-94385" custLinFactNeighborY="-100000">
        <dgm:presLayoutVars>
          <dgm:chMax val="0"/>
          <dgm:bulletEnabled val="1"/>
        </dgm:presLayoutVars>
      </dgm:prSet>
      <dgm:spPr/>
      <dgm:t>
        <a:bodyPr/>
        <a:lstStyle/>
        <a:p>
          <a:endParaRPr lang="et-EE"/>
        </a:p>
      </dgm:t>
    </dgm:pt>
  </dgm:ptLst>
  <dgm:cxnLst>
    <dgm:cxn modelId="{18BE404D-25FB-4B7B-810E-8FD34664C302}" type="presOf" srcId="{878F4850-5941-4A3C-9129-2ECFE0B32ED5}" destId="{7B30A21E-1790-47E3-9E16-169E73C13270}" srcOrd="0" destOrd="0" presId="urn:microsoft.com/office/officeart/2005/8/layout/vList2"/>
    <dgm:cxn modelId="{DD7C7F6F-8763-473F-B6DA-738B813263E0}" type="presOf" srcId="{76EB3F9B-2E05-4C7C-8DE6-4ABBB04CB700}" destId="{27D53F48-8A9E-4AF0-93B2-8CEBDE1BB97C}" srcOrd="0" destOrd="0" presId="urn:microsoft.com/office/officeart/2005/8/layout/vList2"/>
    <dgm:cxn modelId="{9D9925CF-5AA9-4F1A-ACEC-5D746D024697}" type="presOf" srcId="{334B3551-664B-4334-BF1F-E23996D41D35}" destId="{3C98A23B-9912-4DFC-94DE-9675821665F5}" srcOrd="0" destOrd="0" presId="urn:microsoft.com/office/officeart/2005/8/layout/vList2"/>
    <dgm:cxn modelId="{FC51D136-F4AD-4871-8A55-F102EB444AA7}" type="presOf" srcId="{C078F39B-ABCC-4031-88AE-54B7143D90E1}" destId="{C60C5F13-BC11-46BA-86A0-E8C8DEBDFD2D}" srcOrd="0" destOrd="0" presId="urn:microsoft.com/office/officeart/2005/8/layout/vList2"/>
    <dgm:cxn modelId="{90F6AF36-19B0-44C7-B0E4-6D3F97C7E5AB}" type="presOf" srcId="{DC5626C3-89EC-42E9-A8A5-2C4033403F44}" destId="{0363741D-5522-44EE-BA48-7952B8DF3484}" srcOrd="0" destOrd="0" presId="urn:microsoft.com/office/officeart/2005/8/layout/vList2"/>
    <dgm:cxn modelId="{F349467F-CF3D-44EA-9D8D-A4736A6B6345}" type="presOf" srcId="{7ADBD254-F3A8-45BA-97A2-B10099EAF300}" destId="{8DEC646D-C5DB-4FE2-AC56-684A2AB5DB0E}" srcOrd="0" destOrd="0" presId="urn:microsoft.com/office/officeart/2005/8/layout/vList2"/>
    <dgm:cxn modelId="{1658E4CF-C173-46C6-B4DE-F995AAF31B7B}" srcId="{334B3551-664B-4334-BF1F-E23996D41D35}" destId="{878F4850-5941-4A3C-9129-2ECFE0B32ED5}" srcOrd="5" destOrd="0" parTransId="{632BB5FA-C52A-4CF8-96A8-8717A4E2A1A6}" sibTransId="{E7987764-A999-4E74-81FA-1C220AAA9805}"/>
    <dgm:cxn modelId="{56209C46-9996-439E-9D36-CFFD22D4989F}" srcId="{334B3551-664B-4334-BF1F-E23996D41D35}" destId="{4EA625BF-1FAA-4074-975F-44FFB7629D05}" srcOrd="2" destOrd="0" parTransId="{8CFDCCA7-4C6F-4D65-B99A-CB3E7F75D66B}" sibTransId="{5149B0F2-B325-4410-B48F-2CAA44C0CA71}"/>
    <dgm:cxn modelId="{0263B555-D34B-44E7-8E6E-FE4F7C7AB801}" srcId="{334B3551-664B-4334-BF1F-E23996D41D35}" destId="{DC5626C3-89EC-42E9-A8A5-2C4033403F44}" srcOrd="1" destOrd="0" parTransId="{53EBF0CD-8EAD-4982-B8DE-6E0351C0CAB9}" sibTransId="{7E72F3AA-96AB-4BDA-966A-77F428A16813}"/>
    <dgm:cxn modelId="{14E42C59-8FDA-4C55-8EDE-E1BA0704EAFC}" srcId="{334B3551-664B-4334-BF1F-E23996D41D35}" destId="{C078F39B-ABCC-4031-88AE-54B7143D90E1}" srcOrd="3" destOrd="0" parTransId="{6C4966BD-2E32-42CF-9ACC-6EDE9E2EC19C}" sibTransId="{F8542C47-662B-48EB-83EA-408B39DF7589}"/>
    <dgm:cxn modelId="{40CC1CD5-C2AB-4689-94EA-72EFB195241A}" type="presOf" srcId="{4EA625BF-1FAA-4074-975F-44FFB7629D05}" destId="{3C1371A6-360D-4628-B6B6-D0DCC663AD7A}" srcOrd="0" destOrd="0" presId="urn:microsoft.com/office/officeart/2005/8/layout/vList2"/>
    <dgm:cxn modelId="{F6A48313-160C-4A82-9EB4-8FFD50B63029}" srcId="{334B3551-664B-4334-BF1F-E23996D41D35}" destId="{7ADBD254-F3A8-45BA-97A2-B10099EAF300}" srcOrd="4" destOrd="0" parTransId="{F030D52B-33C9-4CF2-BE55-4168E6C52F5E}" sibTransId="{C54172BD-B7AE-4237-A2D6-CBE22CEA6D8E}"/>
    <dgm:cxn modelId="{5B0F4E01-CCCE-4A74-A665-490717D913A9}" srcId="{334B3551-664B-4334-BF1F-E23996D41D35}" destId="{76EB3F9B-2E05-4C7C-8DE6-4ABBB04CB700}" srcOrd="0" destOrd="0" parTransId="{DE2C285B-3357-4DDB-9318-9CA4EA74D859}" sibTransId="{8DB55BB1-F7B5-4D74-B5A4-831CBA86F5E9}"/>
    <dgm:cxn modelId="{04C85229-E874-4C61-8E9A-1EE6552E7E55}" type="presParOf" srcId="{3C98A23B-9912-4DFC-94DE-9675821665F5}" destId="{27D53F48-8A9E-4AF0-93B2-8CEBDE1BB97C}" srcOrd="0" destOrd="0" presId="urn:microsoft.com/office/officeart/2005/8/layout/vList2"/>
    <dgm:cxn modelId="{B3DFEB11-1FEA-4A51-84EA-C98737DCB669}" type="presParOf" srcId="{3C98A23B-9912-4DFC-94DE-9675821665F5}" destId="{B59A89EE-9D55-421F-8567-5EBE4D230955}" srcOrd="1" destOrd="0" presId="urn:microsoft.com/office/officeart/2005/8/layout/vList2"/>
    <dgm:cxn modelId="{447C80D4-15BF-4ABC-A014-431962ADD142}" type="presParOf" srcId="{3C98A23B-9912-4DFC-94DE-9675821665F5}" destId="{0363741D-5522-44EE-BA48-7952B8DF3484}" srcOrd="2" destOrd="0" presId="urn:microsoft.com/office/officeart/2005/8/layout/vList2"/>
    <dgm:cxn modelId="{A37D822D-CE2F-4933-893C-011D57A75F8B}" type="presParOf" srcId="{3C98A23B-9912-4DFC-94DE-9675821665F5}" destId="{0BF2AA6C-D6FE-42AE-B985-92A0D12CF2D4}" srcOrd="3" destOrd="0" presId="urn:microsoft.com/office/officeart/2005/8/layout/vList2"/>
    <dgm:cxn modelId="{F9A1DC6F-9ED4-44D3-96E6-9B46043F1336}" type="presParOf" srcId="{3C98A23B-9912-4DFC-94DE-9675821665F5}" destId="{3C1371A6-360D-4628-B6B6-D0DCC663AD7A}" srcOrd="4" destOrd="0" presId="urn:microsoft.com/office/officeart/2005/8/layout/vList2"/>
    <dgm:cxn modelId="{85F01D19-8B42-4B97-A8CF-66C86542076C}" type="presParOf" srcId="{3C98A23B-9912-4DFC-94DE-9675821665F5}" destId="{6F6B4B09-981E-4FEF-863F-8026D8B0BDFF}" srcOrd="5" destOrd="0" presId="urn:microsoft.com/office/officeart/2005/8/layout/vList2"/>
    <dgm:cxn modelId="{DBFA10CC-6BC4-4830-AE48-8F2C56593EBA}" type="presParOf" srcId="{3C98A23B-9912-4DFC-94DE-9675821665F5}" destId="{C60C5F13-BC11-46BA-86A0-E8C8DEBDFD2D}" srcOrd="6" destOrd="0" presId="urn:microsoft.com/office/officeart/2005/8/layout/vList2"/>
    <dgm:cxn modelId="{2862B87F-5EEC-4735-B96A-960B153EB98D}" type="presParOf" srcId="{3C98A23B-9912-4DFC-94DE-9675821665F5}" destId="{51223976-9EDD-44DB-B904-276081631982}" srcOrd="7" destOrd="0" presId="urn:microsoft.com/office/officeart/2005/8/layout/vList2"/>
    <dgm:cxn modelId="{AE04727C-8EDA-49C3-857B-696305AFF21B}" type="presParOf" srcId="{3C98A23B-9912-4DFC-94DE-9675821665F5}" destId="{8DEC646D-C5DB-4FE2-AC56-684A2AB5DB0E}" srcOrd="8" destOrd="0" presId="urn:microsoft.com/office/officeart/2005/8/layout/vList2"/>
    <dgm:cxn modelId="{E481F452-8287-4AD6-9406-110BDA097D77}" type="presParOf" srcId="{3C98A23B-9912-4DFC-94DE-9675821665F5}" destId="{4922431F-3D46-4906-93E0-CF5BE3C812E5}" srcOrd="9" destOrd="0" presId="urn:microsoft.com/office/officeart/2005/8/layout/vList2"/>
    <dgm:cxn modelId="{81D3A7B9-C53B-40B0-9303-1AA3F6632C8C}" type="presParOf" srcId="{3C98A23B-9912-4DFC-94DE-9675821665F5}" destId="{7B30A21E-1790-47E3-9E16-169E73C13270}"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7CBAA-D615-48D9-91D6-41857DDF6411}">
      <dsp:nvSpPr>
        <dsp:cNvPr id="0" name=""/>
        <dsp:cNvSpPr/>
      </dsp:nvSpPr>
      <dsp:spPr>
        <a:xfrm>
          <a:off x="0" y="46239"/>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t-EE" sz="1200" kern="1200" noProof="0" dirty="0">
              <a:solidFill>
                <a:schemeClr val="tx1"/>
              </a:solidFill>
            </a:rPr>
            <a:t>HIV-epideemia hetkeolukord Euroopas</a:t>
          </a:r>
        </a:p>
      </dsp:txBody>
      <dsp:txXfrm>
        <a:off x="20104" y="66343"/>
        <a:ext cx="7814646" cy="371632"/>
      </dsp:txXfrm>
    </dsp:sp>
    <dsp:sp modelId="{807D34A3-2446-4CB8-AAEB-959BA83C828B}">
      <dsp:nvSpPr>
        <dsp:cNvPr id="0" name=""/>
        <dsp:cNvSpPr/>
      </dsp:nvSpPr>
      <dsp:spPr>
        <a:xfrm>
          <a:off x="0" y="521439"/>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t-EE" sz="1200" kern="1200" noProof="0" dirty="0">
              <a:solidFill>
                <a:schemeClr val="tx1"/>
              </a:solidFill>
            </a:rPr>
            <a:t>Miks</a:t>
          </a:r>
          <a:r>
            <a:rPr lang="en-GB" sz="1200" kern="1200" dirty="0">
              <a:solidFill>
                <a:schemeClr val="tx1"/>
              </a:solidFill>
            </a:rPr>
            <a:t> </a:t>
          </a:r>
          <a:r>
            <a:rPr lang="et-EE" sz="1200" kern="1200" dirty="0">
              <a:solidFill>
                <a:schemeClr val="tx1"/>
              </a:solidFill>
            </a:rPr>
            <a:t>on </a:t>
          </a:r>
          <a:r>
            <a:rPr lang="et-EE" sz="1200" kern="1200" noProof="0" dirty="0">
              <a:solidFill>
                <a:schemeClr val="tx1"/>
              </a:solidFill>
            </a:rPr>
            <a:t>vaja</a:t>
          </a:r>
          <a:r>
            <a:rPr lang="et-EE" sz="1200" kern="1200" dirty="0">
              <a:solidFill>
                <a:schemeClr val="tx1"/>
              </a:solidFill>
            </a:rPr>
            <a:t> </a:t>
          </a:r>
          <a:r>
            <a:rPr lang="et-EE" sz="1200" kern="1200" noProof="0" dirty="0">
              <a:solidFill>
                <a:schemeClr val="tx1"/>
              </a:solidFill>
            </a:rPr>
            <a:t>HIVi</a:t>
          </a:r>
          <a:r>
            <a:rPr lang="en-GB" sz="1200" kern="1200" dirty="0">
              <a:solidFill>
                <a:schemeClr val="tx1"/>
              </a:solidFill>
            </a:rPr>
            <a:t> </a:t>
          </a:r>
          <a:r>
            <a:rPr lang="et-EE" sz="1200" kern="1200" dirty="0">
              <a:solidFill>
                <a:schemeClr val="tx1"/>
              </a:solidFill>
            </a:rPr>
            <a:t>suhtes </a:t>
          </a:r>
          <a:r>
            <a:rPr lang="et-EE" sz="1200" kern="1200" noProof="0" dirty="0">
              <a:solidFill>
                <a:schemeClr val="tx1"/>
              </a:solidFill>
            </a:rPr>
            <a:t>testi</a:t>
          </a:r>
          <a:r>
            <a:rPr lang="et-EE" sz="1200" kern="1200" dirty="0">
              <a:solidFill>
                <a:schemeClr val="tx1"/>
              </a:solidFill>
            </a:rPr>
            <a:t>d</a:t>
          </a:r>
          <a:r>
            <a:rPr lang="en-GB" sz="1200" kern="1200" dirty="0">
              <a:solidFill>
                <a:schemeClr val="tx1"/>
              </a:solidFill>
            </a:rPr>
            <a:t>a – diagnoosimata HIVi </a:t>
          </a:r>
          <a:r>
            <a:rPr lang="et-EE" sz="1200" kern="1200" noProof="0" dirty="0">
              <a:solidFill>
                <a:schemeClr val="tx1"/>
              </a:solidFill>
            </a:rPr>
            <a:t>ja</a:t>
          </a:r>
          <a:r>
            <a:rPr lang="en-GB" sz="1200" kern="1200" dirty="0">
              <a:solidFill>
                <a:schemeClr val="tx1"/>
              </a:solidFill>
            </a:rPr>
            <a:t> </a:t>
          </a:r>
          <a:r>
            <a:rPr lang="et-EE" sz="1200" kern="1200" noProof="0" dirty="0">
              <a:solidFill>
                <a:schemeClr val="tx1"/>
              </a:solidFill>
            </a:rPr>
            <a:t>hilise</a:t>
          </a:r>
          <a:r>
            <a:rPr lang="en-GB" sz="1200" kern="1200" dirty="0">
              <a:solidFill>
                <a:schemeClr val="tx1"/>
              </a:solidFill>
            </a:rPr>
            <a:t> </a:t>
          </a:r>
          <a:r>
            <a:rPr lang="et-EE" sz="1200" kern="1200" noProof="0" dirty="0">
              <a:solidFill>
                <a:schemeClr val="tx1"/>
              </a:solidFill>
            </a:rPr>
            <a:t>diagnoosimise</a:t>
          </a:r>
          <a:r>
            <a:rPr lang="en-GB" sz="1200" kern="1200" dirty="0">
              <a:solidFill>
                <a:schemeClr val="tx1"/>
              </a:solidFill>
            </a:rPr>
            <a:t> </a:t>
          </a:r>
          <a:r>
            <a:rPr lang="da-DK" sz="1200" kern="1200" dirty="0" err="1" smtClean="0">
              <a:solidFill>
                <a:schemeClr val="tx1"/>
              </a:solidFill>
            </a:rPr>
            <a:t>kaksikprobleem</a:t>
          </a:r>
          <a:endParaRPr lang="et-EE" sz="1200" kern="1200" noProof="0" dirty="0">
            <a:solidFill>
              <a:schemeClr val="tx1"/>
            </a:solidFill>
          </a:endParaRPr>
        </a:p>
      </dsp:txBody>
      <dsp:txXfrm>
        <a:off x="20104" y="541543"/>
        <a:ext cx="7814646" cy="371632"/>
      </dsp:txXfrm>
    </dsp:sp>
    <dsp:sp modelId="{1921AC9A-3858-4A21-B35C-29B4113E4C00}">
      <dsp:nvSpPr>
        <dsp:cNvPr id="0" name=""/>
        <dsp:cNvSpPr/>
      </dsp:nvSpPr>
      <dsp:spPr>
        <a:xfrm>
          <a:off x="0" y="996639"/>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n-GB" sz="1200" kern="1200" dirty="0">
              <a:solidFill>
                <a:schemeClr val="tx1"/>
              </a:solidFill>
            </a:rPr>
            <a:t>Hilise diagnoosimise tagajärjed</a:t>
          </a:r>
        </a:p>
      </dsp:txBody>
      <dsp:txXfrm>
        <a:off x="20104" y="1016743"/>
        <a:ext cx="7814646" cy="371632"/>
      </dsp:txXfrm>
    </dsp:sp>
    <dsp:sp modelId="{5CF9C817-E263-4660-914A-8759BB221744}">
      <dsp:nvSpPr>
        <dsp:cNvPr id="0" name=""/>
        <dsp:cNvSpPr/>
      </dsp:nvSpPr>
      <dsp:spPr>
        <a:xfrm>
          <a:off x="0" y="1471839"/>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t-EE" sz="1200" kern="1200" noProof="0" dirty="0">
              <a:solidFill>
                <a:schemeClr val="tx1"/>
              </a:solidFill>
            </a:rPr>
            <a:t>Käestlastud</a:t>
          </a:r>
          <a:r>
            <a:rPr lang="et-EE" sz="1200" kern="1200" dirty="0">
              <a:solidFill>
                <a:schemeClr val="tx1"/>
              </a:solidFill>
            </a:rPr>
            <a:t> </a:t>
          </a:r>
          <a:r>
            <a:rPr lang="et-EE" sz="1200" kern="1200" noProof="0" dirty="0">
              <a:solidFill>
                <a:schemeClr val="tx1"/>
              </a:solidFill>
            </a:rPr>
            <a:t>testimise</a:t>
          </a:r>
          <a:r>
            <a:rPr lang="en-GB" sz="1200" kern="1200" dirty="0">
              <a:solidFill>
                <a:schemeClr val="tx1"/>
              </a:solidFill>
            </a:rPr>
            <a:t> </a:t>
          </a:r>
          <a:r>
            <a:rPr lang="et-EE" sz="1200" kern="1200" noProof="0" dirty="0">
              <a:solidFill>
                <a:schemeClr val="tx1"/>
              </a:solidFill>
            </a:rPr>
            <a:t>ja</a:t>
          </a:r>
          <a:r>
            <a:rPr lang="en-GB" sz="1200" kern="1200" dirty="0">
              <a:solidFill>
                <a:schemeClr val="tx1"/>
              </a:solidFill>
            </a:rPr>
            <a:t> </a:t>
          </a:r>
          <a:r>
            <a:rPr lang="et-EE" sz="1200" kern="1200" noProof="0" dirty="0">
              <a:solidFill>
                <a:schemeClr val="tx1"/>
              </a:solidFill>
            </a:rPr>
            <a:t>diagnoosimise</a:t>
          </a:r>
          <a:r>
            <a:rPr lang="et-EE" sz="1200" kern="1200" dirty="0">
              <a:solidFill>
                <a:schemeClr val="tx1"/>
              </a:solidFill>
            </a:rPr>
            <a:t> </a:t>
          </a:r>
          <a:r>
            <a:rPr lang="et-EE" sz="1200" kern="1200" noProof="0" dirty="0">
              <a:solidFill>
                <a:schemeClr val="tx1"/>
              </a:solidFill>
            </a:rPr>
            <a:t>võimalused</a:t>
          </a:r>
        </a:p>
      </dsp:txBody>
      <dsp:txXfrm>
        <a:off x="20104" y="1491943"/>
        <a:ext cx="7814646" cy="371632"/>
      </dsp:txXfrm>
    </dsp:sp>
    <dsp:sp modelId="{434DCAE7-CDAC-4234-9697-F2FF13FCDB6E}">
      <dsp:nvSpPr>
        <dsp:cNvPr id="0" name=""/>
        <dsp:cNvSpPr/>
      </dsp:nvSpPr>
      <dsp:spPr>
        <a:xfrm>
          <a:off x="0" y="1947039"/>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t-EE" sz="1200" kern="1200" noProof="0" dirty="0">
              <a:solidFill>
                <a:schemeClr val="tx1"/>
              </a:solidFill>
            </a:rPr>
            <a:t>Tõrked </a:t>
          </a:r>
          <a:r>
            <a:rPr lang="da-DK" sz="1200" kern="1200" noProof="0" dirty="0" err="1" smtClean="0">
              <a:solidFill>
                <a:schemeClr val="tx1"/>
              </a:solidFill>
            </a:rPr>
            <a:t>testimise</a:t>
          </a:r>
          <a:r>
            <a:rPr lang="da-DK" sz="1200" kern="1200" noProof="0" dirty="0" smtClean="0">
              <a:solidFill>
                <a:schemeClr val="tx1"/>
              </a:solidFill>
            </a:rPr>
            <a:t> </a:t>
          </a:r>
          <a:r>
            <a:rPr lang="da-DK" sz="1200" kern="1200" noProof="0" dirty="0" err="1" smtClean="0">
              <a:solidFill>
                <a:schemeClr val="tx1"/>
              </a:solidFill>
            </a:rPr>
            <a:t>barjäärid</a:t>
          </a:r>
          <a:r>
            <a:rPr lang="en-GB" sz="1200" kern="1200" dirty="0" smtClean="0">
              <a:solidFill>
                <a:schemeClr val="tx1"/>
              </a:solidFill>
            </a:rPr>
            <a:t> </a:t>
          </a:r>
          <a:endParaRPr lang="en-GB" sz="1200" kern="1200" dirty="0">
            <a:solidFill>
              <a:schemeClr val="tx1"/>
            </a:solidFill>
          </a:endParaRPr>
        </a:p>
      </dsp:txBody>
      <dsp:txXfrm>
        <a:off x="20104" y="1967143"/>
        <a:ext cx="7814646" cy="371632"/>
      </dsp:txXfrm>
    </dsp:sp>
    <dsp:sp modelId="{281A882D-1DDD-41AA-9F3B-6F30CF90A857}">
      <dsp:nvSpPr>
        <dsp:cNvPr id="0" name=""/>
        <dsp:cNvSpPr/>
      </dsp:nvSpPr>
      <dsp:spPr>
        <a:xfrm>
          <a:off x="0" y="2422240"/>
          <a:ext cx="7854854" cy="411840"/>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n-GB" sz="1200" kern="1200" dirty="0">
              <a:solidFill>
                <a:schemeClr val="tx1"/>
              </a:solidFill>
            </a:rPr>
            <a:t>HIV-</a:t>
          </a:r>
          <a:r>
            <a:rPr lang="en-GB" sz="1200" kern="1200" dirty="0" err="1">
              <a:solidFill>
                <a:schemeClr val="tx1"/>
              </a:solidFill>
            </a:rPr>
            <a:t>testimise</a:t>
          </a:r>
          <a:r>
            <a:rPr lang="en-GB" sz="1200" kern="1200" dirty="0">
              <a:solidFill>
                <a:schemeClr val="tx1"/>
              </a:solidFill>
            </a:rPr>
            <a:t> strateegiad, </a:t>
          </a:r>
          <a:r>
            <a:rPr lang="et-EE" sz="1200" kern="1200" noProof="0" dirty="0">
              <a:solidFill>
                <a:schemeClr val="tx1"/>
              </a:solidFill>
            </a:rPr>
            <a:t>sh</a:t>
          </a:r>
          <a:r>
            <a:rPr lang="en-GB" sz="1200" kern="1200" dirty="0">
              <a:solidFill>
                <a:schemeClr val="tx1"/>
              </a:solidFill>
            </a:rPr>
            <a:t> </a:t>
          </a:r>
          <a:r>
            <a:rPr lang="et-EE" sz="1200" kern="1200" noProof="0" dirty="0">
              <a:solidFill>
                <a:schemeClr val="tx1"/>
              </a:solidFill>
            </a:rPr>
            <a:t>indikaator</a:t>
          </a:r>
          <a:r>
            <a:rPr lang="et-EE" sz="1200" kern="1200" dirty="0">
              <a:solidFill>
                <a:schemeClr val="tx1"/>
              </a:solidFill>
            </a:rPr>
            <a:t>haigustest </a:t>
          </a:r>
          <a:r>
            <a:rPr lang="et-EE" sz="1200" kern="1200" noProof="0" dirty="0">
              <a:solidFill>
                <a:schemeClr val="tx1"/>
              </a:solidFill>
            </a:rPr>
            <a:t>juhinduv</a:t>
          </a:r>
          <a:r>
            <a:rPr lang="en-GB" sz="1200" kern="1200" dirty="0">
              <a:solidFill>
                <a:schemeClr val="tx1"/>
              </a:solidFill>
            </a:rPr>
            <a:t> HIV-</a:t>
          </a:r>
          <a:r>
            <a:rPr lang="en-GB" sz="1200" kern="1200" dirty="0" err="1">
              <a:solidFill>
                <a:schemeClr val="tx1"/>
              </a:solidFill>
            </a:rPr>
            <a:t>testimine</a:t>
          </a:r>
          <a:r>
            <a:rPr lang="en-GB" sz="1200" kern="1200" dirty="0">
              <a:solidFill>
                <a:schemeClr val="tx1"/>
              </a:solidFill>
            </a:rPr>
            <a:t> </a:t>
          </a:r>
        </a:p>
      </dsp:txBody>
      <dsp:txXfrm>
        <a:off x="20104" y="2442344"/>
        <a:ext cx="7814646" cy="371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D53F48-8A9E-4AF0-93B2-8CEBDE1BB97C}">
      <dsp:nvSpPr>
        <dsp:cNvPr id="0" name=""/>
        <dsp:cNvSpPr/>
      </dsp:nvSpPr>
      <dsp:spPr>
        <a:xfrm>
          <a:off x="0" y="1647"/>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b="0" kern="1200" dirty="0">
              <a:solidFill>
                <a:schemeClr val="tx1"/>
              </a:solidFill>
            </a:rPr>
            <a:t>1. </a:t>
          </a:r>
          <a:r>
            <a:rPr lang="et-EE" sz="2000" b="0" kern="1200" noProof="0" dirty="0">
              <a:solidFill>
                <a:schemeClr val="tx1"/>
              </a:solidFill>
            </a:rPr>
            <a:t>HIV-epideemia</a:t>
          </a:r>
          <a:r>
            <a:rPr lang="en-GB" sz="2000" b="0" kern="1200" dirty="0">
              <a:solidFill>
                <a:schemeClr val="tx1"/>
              </a:solidFill>
            </a:rPr>
            <a:t> </a:t>
          </a:r>
          <a:r>
            <a:rPr lang="et-EE" sz="2000" b="0" kern="1200" dirty="0">
              <a:solidFill>
                <a:schemeClr val="tx1"/>
              </a:solidFill>
            </a:rPr>
            <a:t>üldine olukord </a:t>
          </a:r>
          <a:r>
            <a:rPr lang="et-EE" sz="2000" b="0" kern="1200" noProof="0" dirty="0">
              <a:solidFill>
                <a:schemeClr val="tx1"/>
              </a:solidFill>
            </a:rPr>
            <a:t>Euroopas</a:t>
          </a:r>
        </a:p>
      </dsp:txBody>
      <dsp:txXfrm>
        <a:off x="38065" y="39712"/>
        <a:ext cx="7700734" cy="703631"/>
      </dsp:txXfrm>
    </dsp:sp>
    <dsp:sp modelId="{0363741D-5522-44EE-BA48-7952B8DF3484}">
      <dsp:nvSpPr>
        <dsp:cNvPr id="0" name=""/>
        <dsp:cNvSpPr/>
      </dsp:nvSpPr>
      <dsp:spPr>
        <a:xfrm>
          <a:off x="0" y="795542"/>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2. Milleks HIVi suhtes testida? </a:t>
          </a:r>
        </a:p>
      </dsp:txBody>
      <dsp:txXfrm>
        <a:off x="38065" y="833607"/>
        <a:ext cx="7700734" cy="703631"/>
      </dsp:txXfrm>
    </dsp:sp>
    <dsp:sp modelId="{3C1371A6-360D-4628-B6B6-D0DCC663AD7A}">
      <dsp:nvSpPr>
        <dsp:cNvPr id="0" name=""/>
        <dsp:cNvSpPr/>
      </dsp:nvSpPr>
      <dsp:spPr>
        <a:xfrm>
          <a:off x="0" y="158943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3. Hilise diagnoosimise tagajärjed</a:t>
          </a:r>
        </a:p>
      </dsp:txBody>
      <dsp:txXfrm>
        <a:off x="38065" y="1627501"/>
        <a:ext cx="7700734" cy="703631"/>
      </dsp:txXfrm>
    </dsp:sp>
    <dsp:sp modelId="{C60C5F13-BC11-46BA-86A0-E8C8DEBDFD2D}">
      <dsp:nvSpPr>
        <dsp:cNvPr id="0" name=""/>
        <dsp:cNvSpPr/>
      </dsp:nvSpPr>
      <dsp:spPr>
        <a:xfrm>
          <a:off x="0" y="2383330"/>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4. Käestlastud võimalused</a:t>
          </a:r>
        </a:p>
      </dsp:txBody>
      <dsp:txXfrm>
        <a:off x="38065" y="2421395"/>
        <a:ext cx="7700734" cy="703631"/>
      </dsp:txXfrm>
    </dsp:sp>
    <dsp:sp modelId="{8DEC646D-C5DB-4FE2-AC56-684A2AB5DB0E}">
      <dsp:nvSpPr>
        <dsp:cNvPr id="0" name=""/>
        <dsp:cNvSpPr/>
      </dsp:nvSpPr>
      <dsp:spPr>
        <a:xfrm>
          <a:off x="0" y="397276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6. HIV-</a:t>
          </a:r>
          <a:r>
            <a:rPr lang="en-GB" sz="2000" kern="1200" dirty="0" err="1">
              <a:solidFill>
                <a:schemeClr val="tx1"/>
              </a:solidFill>
            </a:rPr>
            <a:t>testimise</a:t>
          </a:r>
          <a:r>
            <a:rPr lang="en-GB" sz="2000" kern="1200" dirty="0">
              <a:solidFill>
                <a:schemeClr val="tx1"/>
              </a:solidFill>
            </a:rPr>
            <a:t> strateegiad – </a:t>
          </a:r>
          <a:r>
            <a:rPr lang="et-EE" sz="2000" kern="1200" noProof="0" dirty="0">
              <a:solidFill>
                <a:schemeClr val="tx1"/>
              </a:solidFill>
            </a:rPr>
            <a:t>sh</a:t>
          </a:r>
          <a:r>
            <a:rPr lang="en-GB" sz="2000" kern="1200" dirty="0">
              <a:solidFill>
                <a:schemeClr val="tx1"/>
              </a:solidFill>
            </a:rPr>
            <a:t> </a:t>
          </a:r>
          <a:r>
            <a:rPr lang="et-EE" sz="2000" kern="1200" noProof="0" dirty="0">
              <a:solidFill>
                <a:schemeClr val="tx1"/>
              </a:solidFill>
            </a:rPr>
            <a:t>indikaatorhaiguste</a:t>
          </a:r>
          <a:r>
            <a:rPr lang="et-EE" sz="2000" kern="1200" dirty="0">
              <a:solidFill>
                <a:schemeClr val="tx1"/>
              </a:solidFill>
            </a:rPr>
            <a:t>st</a:t>
          </a:r>
          <a:r>
            <a:rPr lang="en-GB" sz="2000" kern="1200" dirty="0">
              <a:solidFill>
                <a:schemeClr val="tx1"/>
              </a:solidFill>
            </a:rPr>
            <a:t> </a:t>
          </a:r>
          <a:r>
            <a:rPr lang="et-EE" sz="2000" kern="1200" dirty="0">
              <a:solidFill>
                <a:schemeClr val="tx1"/>
              </a:solidFill>
            </a:rPr>
            <a:t>juhinduv </a:t>
          </a:r>
          <a:r>
            <a:rPr lang="en-GB" sz="2000" kern="1200" dirty="0">
              <a:solidFill>
                <a:schemeClr val="tx1"/>
              </a:solidFill>
            </a:rPr>
            <a:t>HIV-</a:t>
          </a:r>
          <a:r>
            <a:rPr lang="en-GB" sz="2000" kern="1200" dirty="0" err="1">
              <a:solidFill>
                <a:schemeClr val="tx1"/>
              </a:solidFill>
            </a:rPr>
            <a:t>testimine</a:t>
          </a:r>
          <a:endParaRPr lang="en-GB" sz="2000" kern="1200" dirty="0">
            <a:solidFill>
              <a:schemeClr val="tx1"/>
            </a:solidFill>
          </a:endParaRPr>
        </a:p>
      </dsp:txBody>
      <dsp:txXfrm>
        <a:off x="38065" y="4010831"/>
        <a:ext cx="7700734" cy="703631"/>
      </dsp:txXfrm>
    </dsp:sp>
    <dsp:sp modelId="{7B30A21E-1790-47E3-9E16-169E73C13270}">
      <dsp:nvSpPr>
        <dsp:cNvPr id="0" name=""/>
        <dsp:cNvSpPr/>
      </dsp:nvSpPr>
      <dsp:spPr>
        <a:xfrm>
          <a:off x="0" y="3221008"/>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5. </a:t>
          </a:r>
          <a:r>
            <a:rPr lang="da-DK" sz="2000" kern="1200" dirty="0" err="1" smtClean="0">
              <a:solidFill>
                <a:schemeClr val="tx1"/>
              </a:solidFill>
            </a:rPr>
            <a:t>Testimise</a:t>
          </a:r>
          <a:r>
            <a:rPr lang="da-DK" sz="2000" kern="1200" dirty="0" smtClean="0">
              <a:solidFill>
                <a:schemeClr val="tx1"/>
              </a:solidFill>
            </a:rPr>
            <a:t> </a:t>
          </a:r>
          <a:r>
            <a:rPr lang="da-DK" sz="2000" kern="1200" dirty="0" err="1" smtClean="0">
              <a:solidFill>
                <a:schemeClr val="tx1"/>
              </a:solidFill>
            </a:rPr>
            <a:t>barjäärid</a:t>
          </a:r>
          <a:r>
            <a:rPr lang="en-GB" sz="2000" kern="1200" dirty="0" smtClean="0">
              <a:solidFill>
                <a:schemeClr val="tx1"/>
              </a:solidFill>
            </a:rPr>
            <a:t> </a:t>
          </a:r>
          <a:r>
            <a:rPr lang="en-GB" sz="2000" kern="1200" dirty="0">
              <a:solidFill>
                <a:schemeClr val="tx1"/>
              </a:solidFill>
            </a:rPr>
            <a:t>/ sageli tõstatuvad probleemid</a:t>
          </a:r>
        </a:p>
      </dsp:txBody>
      <dsp:txXfrm>
        <a:off x="38065" y="3259073"/>
        <a:ext cx="7700734" cy="7036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309" cy="501576"/>
          </a:xfrm>
          <a:prstGeom prst="rect">
            <a:avLst/>
          </a:prstGeom>
        </p:spPr>
        <p:txBody>
          <a:bodyPr vert="horz" lIns="92455" tIns="46227" rIns="92455" bIns="46227" rtlCol="0"/>
          <a:lstStyle>
            <a:lvl1pPr algn="l">
              <a:defRPr sz="1200"/>
            </a:lvl1pPr>
          </a:lstStyle>
          <a:p>
            <a:endParaRPr lang="en-GB" dirty="0"/>
          </a:p>
        </p:txBody>
      </p:sp>
      <p:sp>
        <p:nvSpPr>
          <p:cNvPr id="3" name="Date Placeholder 2"/>
          <p:cNvSpPr>
            <a:spLocks noGrp="1"/>
          </p:cNvSpPr>
          <p:nvPr>
            <p:ph type="dt" sz="quarter" idx="1"/>
          </p:nvPr>
        </p:nvSpPr>
        <p:spPr>
          <a:xfrm>
            <a:off x="3901832" y="0"/>
            <a:ext cx="2986309" cy="501576"/>
          </a:xfrm>
          <a:prstGeom prst="rect">
            <a:avLst/>
          </a:prstGeom>
        </p:spPr>
        <p:txBody>
          <a:bodyPr vert="horz" lIns="92455" tIns="46227" rIns="92455" bIns="46227" rtlCol="0"/>
          <a:lstStyle>
            <a:lvl1pPr algn="r">
              <a:defRPr sz="1200"/>
            </a:lvl1pPr>
          </a:lstStyle>
          <a:p>
            <a:fld id="{7CCD226D-42EA-4542-AAF8-61505A5703FC}" type="datetimeFigureOut">
              <a:rPr lang="en-GB" smtClean="0"/>
              <a:pPr/>
              <a:t>13/07/2017</a:t>
            </a:fld>
            <a:endParaRPr lang="et-EE" dirty="0"/>
          </a:p>
        </p:txBody>
      </p:sp>
      <p:sp>
        <p:nvSpPr>
          <p:cNvPr id="4" name="Footer Placeholder 3"/>
          <p:cNvSpPr>
            <a:spLocks noGrp="1"/>
          </p:cNvSpPr>
          <p:nvPr>
            <p:ph type="ftr" sz="quarter" idx="2"/>
          </p:nvPr>
        </p:nvSpPr>
        <p:spPr>
          <a:xfrm>
            <a:off x="0" y="9518710"/>
            <a:ext cx="2986309" cy="501576"/>
          </a:xfrm>
          <a:prstGeom prst="rect">
            <a:avLst/>
          </a:prstGeom>
        </p:spPr>
        <p:txBody>
          <a:bodyPr vert="horz" lIns="92455" tIns="46227" rIns="92455" bIns="46227" rtlCol="0" anchor="b"/>
          <a:lstStyle>
            <a:lvl1pPr algn="l">
              <a:defRPr sz="1200"/>
            </a:lvl1pPr>
          </a:lstStyle>
          <a:p>
            <a:r>
              <a:rPr lang="et-EE" dirty="0"/>
              <a:t>OptTEST TOOL ONE – LÕPLIK KAVAND 18. JAAN. 2016 (e-kirjana 18. jaan. 2016)</a:t>
            </a:r>
          </a:p>
        </p:txBody>
      </p:sp>
      <p:sp>
        <p:nvSpPr>
          <p:cNvPr id="5" name="Slide Number Placeholder 4"/>
          <p:cNvSpPr>
            <a:spLocks noGrp="1"/>
          </p:cNvSpPr>
          <p:nvPr>
            <p:ph type="sldNum" sz="quarter" idx="3"/>
          </p:nvPr>
        </p:nvSpPr>
        <p:spPr>
          <a:xfrm>
            <a:off x="3901832" y="9518710"/>
            <a:ext cx="2986309" cy="501576"/>
          </a:xfrm>
          <a:prstGeom prst="rect">
            <a:avLst/>
          </a:prstGeom>
        </p:spPr>
        <p:txBody>
          <a:bodyPr vert="horz" lIns="92455" tIns="46227" rIns="92455" bIns="46227" rtlCol="0" anchor="b"/>
          <a:lstStyle>
            <a:lvl1pPr algn="r">
              <a:defRPr sz="1200"/>
            </a:lvl1pPr>
          </a:lstStyle>
          <a:p>
            <a:fld id="{E91BFB43-ADDF-47AA-9F1B-797E580A5EF8}" type="slidenum">
              <a:rPr lang="en-GB" smtClean="0"/>
              <a:pPr/>
              <a:t>‹nr.›</a:t>
            </a:fld>
            <a:endParaRPr lang="et-EE" dirty="0"/>
          </a:p>
        </p:txBody>
      </p:sp>
    </p:spTree>
    <p:extLst>
      <p:ext uri="{BB962C8B-B14F-4D97-AF65-F5344CB8AC3E}">
        <p14:creationId xmlns:p14="http://schemas.microsoft.com/office/powerpoint/2010/main" val="21478100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5558" cy="501094"/>
          </a:xfrm>
          <a:prstGeom prst="rect">
            <a:avLst/>
          </a:prstGeom>
        </p:spPr>
        <p:txBody>
          <a:bodyPr vert="horz" lIns="92455" tIns="46227" rIns="92455" bIns="46227" rtlCol="0"/>
          <a:lstStyle>
            <a:lvl1pPr algn="l">
              <a:defRPr sz="1200"/>
            </a:lvl1pPr>
          </a:lstStyle>
          <a:p>
            <a:endParaRPr lang="en-GB" dirty="0"/>
          </a:p>
        </p:txBody>
      </p:sp>
      <p:sp>
        <p:nvSpPr>
          <p:cNvPr id="3" name="Date Placeholder 2"/>
          <p:cNvSpPr>
            <a:spLocks noGrp="1"/>
          </p:cNvSpPr>
          <p:nvPr>
            <p:ph type="dt" idx="1"/>
          </p:nvPr>
        </p:nvSpPr>
        <p:spPr>
          <a:xfrm>
            <a:off x="3902598" y="1"/>
            <a:ext cx="2985558" cy="501094"/>
          </a:xfrm>
          <a:prstGeom prst="rect">
            <a:avLst/>
          </a:prstGeom>
        </p:spPr>
        <p:txBody>
          <a:bodyPr vert="horz" lIns="92455" tIns="46227" rIns="92455" bIns="46227" rtlCol="0"/>
          <a:lstStyle>
            <a:lvl1pPr algn="r">
              <a:defRPr sz="1200"/>
            </a:lvl1pPr>
          </a:lstStyle>
          <a:p>
            <a:fld id="{AD6F8F93-3666-4E93-A625-5B485895C95D}" type="datetimeFigureOut">
              <a:rPr lang="en-GB" smtClean="0"/>
              <a:pPr/>
              <a:t>13/07/2017</a:t>
            </a:fld>
            <a:endParaRPr lang="et-EE" dirty="0"/>
          </a:p>
        </p:txBody>
      </p:sp>
      <p:sp>
        <p:nvSpPr>
          <p:cNvPr id="4" name="Slide Image Placeholder 3"/>
          <p:cNvSpPr>
            <a:spLocks noGrp="1" noRot="1" noChangeAspect="1"/>
          </p:cNvSpPr>
          <p:nvPr>
            <p:ph type="sldImg" idx="2"/>
          </p:nvPr>
        </p:nvSpPr>
        <p:spPr>
          <a:xfrm>
            <a:off x="938213" y="750888"/>
            <a:ext cx="5013325" cy="3759200"/>
          </a:xfrm>
          <a:prstGeom prst="rect">
            <a:avLst/>
          </a:prstGeom>
          <a:noFill/>
          <a:ln w="12700">
            <a:solidFill>
              <a:prstClr val="black"/>
            </a:solidFill>
          </a:ln>
        </p:spPr>
        <p:txBody>
          <a:bodyPr vert="horz" lIns="92455" tIns="46227" rIns="92455" bIns="46227" rtlCol="0" anchor="ctr"/>
          <a:lstStyle/>
          <a:p>
            <a:endParaRPr lang="en-GB" dirty="0"/>
          </a:p>
        </p:txBody>
      </p:sp>
      <p:sp>
        <p:nvSpPr>
          <p:cNvPr id="5" name="Notes Placeholder 4"/>
          <p:cNvSpPr>
            <a:spLocks noGrp="1"/>
          </p:cNvSpPr>
          <p:nvPr>
            <p:ph type="body" sz="quarter" idx="3"/>
          </p:nvPr>
        </p:nvSpPr>
        <p:spPr>
          <a:xfrm>
            <a:off x="688976" y="4760398"/>
            <a:ext cx="5511800" cy="4509849"/>
          </a:xfrm>
          <a:prstGeom prst="rect">
            <a:avLst/>
          </a:prstGeom>
        </p:spPr>
        <p:txBody>
          <a:bodyPr vert="horz" lIns="92455" tIns="46227" rIns="92455" bIns="462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9055"/>
            <a:ext cx="2985558" cy="501094"/>
          </a:xfrm>
          <a:prstGeom prst="rect">
            <a:avLst/>
          </a:prstGeom>
        </p:spPr>
        <p:txBody>
          <a:bodyPr vert="horz" lIns="92455" tIns="46227" rIns="92455" bIns="46227" rtlCol="0" anchor="b"/>
          <a:lstStyle>
            <a:lvl1pPr algn="l">
              <a:defRPr sz="1200"/>
            </a:lvl1pPr>
          </a:lstStyle>
          <a:p>
            <a:r>
              <a:rPr lang="et-EE" dirty="0"/>
              <a:t>OptTEST TOOL ONE – LÕPLIK KAVAND 18. JAAN. 2016 (e-kirjana 18. jaan. 2016)</a:t>
            </a:r>
          </a:p>
        </p:txBody>
      </p:sp>
      <p:sp>
        <p:nvSpPr>
          <p:cNvPr id="7" name="Slide Number Placeholder 6"/>
          <p:cNvSpPr>
            <a:spLocks noGrp="1"/>
          </p:cNvSpPr>
          <p:nvPr>
            <p:ph type="sldNum" sz="quarter" idx="5"/>
          </p:nvPr>
        </p:nvSpPr>
        <p:spPr>
          <a:xfrm>
            <a:off x="3902598" y="9519055"/>
            <a:ext cx="2985558" cy="501094"/>
          </a:xfrm>
          <a:prstGeom prst="rect">
            <a:avLst/>
          </a:prstGeom>
        </p:spPr>
        <p:txBody>
          <a:bodyPr vert="horz" lIns="92455" tIns="46227" rIns="92455" bIns="46227" rtlCol="0" anchor="b"/>
          <a:lstStyle>
            <a:lvl1pPr algn="r">
              <a:defRPr sz="1200"/>
            </a:lvl1pPr>
          </a:lstStyle>
          <a:p>
            <a:fld id="{E19BBA69-F71B-400F-8057-BFFCF0B37730}" type="slidenum">
              <a:rPr lang="en-GB" smtClean="0"/>
              <a:pPr/>
              <a:t>‹nr.›</a:t>
            </a:fld>
            <a:endParaRPr lang="et-EE" dirty="0"/>
          </a:p>
        </p:txBody>
      </p:sp>
    </p:spTree>
    <p:extLst>
      <p:ext uri="{BB962C8B-B14F-4D97-AF65-F5344CB8AC3E}">
        <p14:creationId xmlns:p14="http://schemas.microsoft.com/office/powerpoint/2010/main" val="3085790365"/>
      </p:ext>
    </p:extLst>
  </p:cSld>
  <p:clrMap bg1="lt1" tx1="dk1" bg2="lt2" tx2="dk2" accent1="accent1" accent2="accent2" accent3="accent3" accent4="accent4" accent5="accent5" accent6="accent6" hlink="hlink" folHlink="folHlink"/>
  <p:hf sldNum="0" hdr="0" ftr="0" dt="0"/>
  <p:notesStyle>
    <a:lvl1pPr marL="0" algn="l" defTabSz="912370" rtl="0" eaLnBrk="1" latinLnBrk="0" hangingPunct="1">
      <a:defRPr sz="1200" kern="1200">
        <a:solidFill>
          <a:schemeClr val="tx1"/>
        </a:solidFill>
        <a:latin typeface="+mn-lt"/>
        <a:ea typeface="+mn-ea"/>
        <a:cs typeface="+mn-cs"/>
      </a:defRPr>
    </a:lvl1pPr>
    <a:lvl2pPr marL="456188" algn="l" defTabSz="912370" rtl="0" eaLnBrk="1" latinLnBrk="0" hangingPunct="1">
      <a:defRPr sz="1200" kern="1200">
        <a:solidFill>
          <a:schemeClr val="tx1"/>
        </a:solidFill>
        <a:latin typeface="+mn-lt"/>
        <a:ea typeface="+mn-ea"/>
        <a:cs typeface="+mn-cs"/>
      </a:defRPr>
    </a:lvl2pPr>
    <a:lvl3pPr marL="912370" algn="l" defTabSz="912370" rtl="0" eaLnBrk="1" latinLnBrk="0" hangingPunct="1">
      <a:defRPr sz="1200" kern="1200">
        <a:solidFill>
          <a:schemeClr val="tx1"/>
        </a:solidFill>
        <a:latin typeface="+mn-lt"/>
        <a:ea typeface="+mn-ea"/>
        <a:cs typeface="+mn-cs"/>
      </a:defRPr>
    </a:lvl3pPr>
    <a:lvl4pPr marL="1368557" algn="l" defTabSz="912370" rtl="0" eaLnBrk="1" latinLnBrk="0" hangingPunct="1">
      <a:defRPr sz="1200" kern="1200">
        <a:solidFill>
          <a:schemeClr val="tx1"/>
        </a:solidFill>
        <a:latin typeface="+mn-lt"/>
        <a:ea typeface="+mn-ea"/>
        <a:cs typeface="+mn-cs"/>
      </a:defRPr>
    </a:lvl4pPr>
    <a:lvl5pPr marL="1824741" algn="l" defTabSz="912370" rtl="0" eaLnBrk="1" latinLnBrk="0" hangingPunct="1">
      <a:defRPr sz="1200" kern="1200">
        <a:solidFill>
          <a:schemeClr val="tx1"/>
        </a:solidFill>
        <a:latin typeface="+mn-lt"/>
        <a:ea typeface="+mn-ea"/>
        <a:cs typeface="+mn-cs"/>
      </a:defRPr>
    </a:lvl5pPr>
    <a:lvl6pPr marL="2280927" algn="l" defTabSz="912370" rtl="0" eaLnBrk="1" latinLnBrk="0" hangingPunct="1">
      <a:defRPr sz="1200" kern="1200">
        <a:solidFill>
          <a:schemeClr val="tx1"/>
        </a:solidFill>
        <a:latin typeface="+mn-lt"/>
        <a:ea typeface="+mn-ea"/>
        <a:cs typeface="+mn-cs"/>
      </a:defRPr>
    </a:lvl6pPr>
    <a:lvl7pPr marL="2737111" algn="l" defTabSz="912370" rtl="0" eaLnBrk="1" latinLnBrk="0" hangingPunct="1">
      <a:defRPr sz="1200" kern="1200">
        <a:solidFill>
          <a:schemeClr val="tx1"/>
        </a:solidFill>
        <a:latin typeface="+mn-lt"/>
        <a:ea typeface="+mn-ea"/>
        <a:cs typeface="+mn-cs"/>
      </a:defRPr>
    </a:lvl7pPr>
    <a:lvl8pPr marL="3193298" algn="l" defTabSz="912370" rtl="0" eaLnBrk="1" latinLnBrk="0" hangingPunct="1">
      <a:defRPr sz="1200" kern="1200">
        <a:solidFill>
          <a:schemeClr val="tx1"/>
        </a:solidFill>
        <a:latin typeface="+mn-lt"/>
        <a:ea typeface="+mn-ea"/>
        <a:cs typeface="+mn-cs"/>
      </a:defRPr>
    </a:lvl8pPr>
    <a:lvl9pPr marL="3649481" algn="l" defTabSz="9123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Ärge kirjutage indikaatorseisundeid suure algustähega.</a:t>
            </a:r>
          </a:p>
        </p:txBody>
      </p:sp>
    </p:spTree>
    <p:extLst>
      <p:ext uri="{BB962C8B-B14F-4D97-AF65-F5344CB8AC3E}">
        <p14:creationId xmlns:p14="http://schemas.microsoft.com/office/powerpoint/2010/main" val="25804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51831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1396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1982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12.xml"/><Relationship Id="rId4" Type="http://schemas.openxmlformats.org/officeDocument/2006/relationships/image" Target="../media/image8.png"/></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334DE7-8332-4ADE-8394-2954FB918A18}"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6208129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0725735-FBD4-433E-B783-7D8D514C87C9}"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1666400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BBEE44F-FE59-4455-8FE5-98A5A7177C06}" type="datetime1">
              <a:rPr lang="en-GB" smtClean="0">
                <a:solidFill>
                  <a:prstClr val="black">
                    <a:tint val="75000"/>
                  </a:prstClr>
                </a:solidFill>
              </a:rPr>
              <a:pPr/>
              <a:t>13/07/2017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4486572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0D9D00-6186-4EA5-A203-4DD7162D84AC}" type="datetime1">
              <a:rPr lang="en-GB" smtClean="0">
                <a:solidFill>
                  <a:prstClr val="black">
                    <a:tint val="75000"/>
                  </a:prstClr>
                </a:solidFill>
              </a:rPr>
              <a:pPr/>
              <a:t>13/07/2017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20025575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6169D-E5DE-4420-8D74-991DF13A8283}" type="datetime1">
              <a:rPr lang="en-GB" smtClean="0">
                <a:solidFill>
                  <a:prstClr val="black">
                    <a:tint val="75000"/>
                  </a:prstClr>
                </a:solidFill>
              </a:rPr>
              <a:pPr/>
              <a:t>13/07/2017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402444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DBE9C8-21AC-44B6-9FCF-3A90BB05B8B9}"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6961906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50705-30EB-4543-A056-C49A55782870}"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954470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EB2361-A632-4902-B1A3-2AB29E8EE594}"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41201821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0F58AC-7239-442B-9590-7B2D54F925A8}"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2919381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F4CA1C21-7E79-4545-81FA-C372CF05AAAA}" type="datetime1">
              <a:rPr lang="en-GB" altLang="en-US" smtClean="0">
                <a:solidFill>
                  <a:prstClr val="black">
                    <a:tint val="75000"/>
                  </a:prstClr>
                </a:solidFill>
              </a:rPr>
              <a:pPr>
                <a:defRPr/>
              </a:pPr>
              <a:t>13/07/2017</a:t>
            </a:fld>
            <a:endParaRPr lang="en-US" altLang="en-US" dirty="0">
              <a:solidFill>
                <a:prstClr val="black">
                  <a:tint val="75000"/>
                </a:prstClr>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prstClr val="black">
                    <a:tint val="75000"/>
                  </a:prstClr>
                </a:solidFill>
              </a:rPr>
              <a:pPr>
                <a:defRPr/>
              </a:pPr>
              <a:t>‹nr.›</a:t>
            </a:fld>
            <a:endParaRPr lang="en-US" altLang="en-US" dirty="0">
              <a:solidFill>
                <a:prstClr val="black">
                  <a:tint val="75000"/>
                </a:prstClr>
              </a:solidFill>
            </a:endParaRPr>
          </a:p>
        </p:txBody>
      </p:sp>
    </p:spTree>
    <p:extLst>
      <p:ext uri="{BB962C8B-B14F-4D97-AF65-F5344CB8AC3E}">
        <p14:creationId xmlns:p14="http://schemas.microsoft.com/office/powerpoint/2010/main" val="363891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FA7507C0-32C9-45EF-99D1-75FAF175621A}" type="datetime1">
              <a:rPr lang="en-GB" smtClean="0"/>
              <a:pPr>
                <a:defRPr/>
              </a:pPr>
              <a:t>13/07/2017</a:t>
            </a:fld>
            <a:endParaRPr lang="en-GB" dirty="0"/>
          </a:p>
        </p:txBody>
      </p:sp>
    </p:spTree>
    <p:extLst>
      <p:ext uri="{BB962C8B-B14F-4D97-AF65-F5344CB8AC3E}">
        <p14:creationId xmlns:p14="http://schemas.microsoft.com/office/powerpoint/2010/main" val="65491951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6998" y="273041"/>
            <a:ext cx="8228659" cy="1144008"/>
          </a:xfrm>
        </p:spPr>
        <p:txBody>
          <a:bodyPr/>
          <a:lstStyle/>
          <a:p>
            <a:r>
              <a:rPr lang="en-US"/>
              <a:t>Click to edit Master title style</a:t>
            </a:r>
            <a:endParaRPr lang="pl-PL"/>
          </a:p>
        </p:txBody>
      </p:sp>
      <p:sp>
        <p:nvSpPr>
          <p:cNvPr id="3" name="Symbol zastępczy daty 2"/>
          <p:cNvSpPr>
            <a:spLocks noGrp="1"/>
          </p:cNvSpPr>
          <p:nvPr>
            <p:ph type="dt" idx="10"/>
          </p:nvPr>
        </p:nvSpPr>
        <p:spPr>
          <a:xfrm>
            <a:off x="456998" y="6247978"/>
            <a:ext cx="2129747" cy="471774"/>
          </a:xfrm>
        </p:spPr>
        <p:txBody>
          <a:bodyPr/>
          <a:lstStyle>
            <a:lvl1pPr>
              <a:defRPr/>
            </a:lvl1pPr>
          </a:lstStyle>
          <a:p>
            <a:endParaRPr lang="es-ES" altLang="pl-PL" dirty="0"/>
          </a:p>
        </p:txBody>
      </p:sp>
      <p:sp>
        <p:nvSpPr>
          <p:cNvPr id="4" name="Symbol zastępczy stopki 3"/>
          <p:cNvSpPr>
            <a:spLocks noGrp="1"/>
          </p:cNvSpPr>
          <p:nvPr>
            <p:ph type="ftr" idx="11"/>
          </p:nvPr>
        </p:nvSpPr>
        <p:spPr>
          <a:xfrm>
            <a:off x="3127079" y="6247978"/>
            <a:ext cx="2897907" cy="471774"/>
          </a:xfrm>
        </p:spPr>
        <p:txBody>
          <a:bodyPr/>
          <a:lstStyle>
            <a:lvl1pPr>
              <a:defRPr/>
            </a:lvl1pPr>
          </a:lstStyle>
          <a:p>
            <a:endParaRPr lang="es-ES" altLang="pl-PL" dirty="0"/>
          </a:p>
        </p:txBody>
      </p:sp>
      <p:sp>
        <p:nvSpPr>
          <p:cNvPr id="5" name="Symbol zastępczy numeru slajdu 4"/>
          <p:cNvSpPr>
            <a:spLocks noGrp="1"/>
          </p:cNvSpPr>
          <p:nvPr>
            <p:ph type="sldNum" idx="12"/>
          </p:nvPr>
        </p:nvSpPr>
        <p:spPr>
          <a:xfrm>
            <a:off x="6555911" y="6247978"/>
            <a:ext cx="2129747" cy="471774"/>
          </a:xfrm>
        </p:spPr>
        <p:txBody>
          <a:bodyPr/>
          <a:lstStyle>
            <a:lvl1pPr>
              <a:defRPr/>
            </a:lvl1pPr>
          </a:lstStyle>
          <a:p>
            <a:fld id="{6732ACFD-EB96-4BC2-84C7-678D503CFE6E}" type="slidenum">
              <a:rPr lang="es-ES" altLang="pl-PL"/>
              <a:pPr/>
              <a:t>‹nr.›</a:t>
            </a:fld>
            <a:endParaRPr lang="es-ES" altLang="pl-PL" dirty="0"/>
          </a:p>
        </p:txBody>
      </p:sp>
    </p:spTree>
    <p:extLst>
      <p:ext uri="{BB962C8B-B14F-4D97-AF65-F5344CB8AC3E}">
        <p14:creationId xmlns:p14="http://schemas.microsoft.com/office/powerpoint/2010/main" val="234134254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733" y="2840744"/>
            <a:ext cx="9211868" cy="1959681"/>
          </a:xfrm>
        </p:spPr>
        <p:txBody>
          <a:bodyPr/>
          <a:lstStyle/>
          <a:p>
            <a:r>
              <a:rPr lang="en-US"/>
              <a:t>Click to edit Master title style</a:t>
            </a:r>
          </a:p>
        </p:txBody>
      </p:sp>
      <p:sp>
        <p:nvSpPr>
          <p:cNvPr id="3" name="Subtitle 2"/>
          <p:cNvSpPr>
            <a:spLocks noGrp="1"/>
          </p:cNvSpPr>
          <p:nvPr>
            <p:ph type="subTitle" idx="1"/>
          </p:nvPr>
        </p:nvSpPr>
        <p:spPr>
          <a:xfrm>
            <a:off x="1625466" y="5181443"/>
            <a:ext cx="7586402" cy="2337153"/>
          </a:xfrm>
        </p:spPr>
        <p:txBody>
          <a:bodyPr/>
          <a:lstStyle>
            <a:lvl1pPr marL="0" indent="0" algn="ctr">
              <a:buNone/>
              <a:defRPr/>
            </a:lvl1pPr>
            <a:lvl2pPr marL="109503" indent="0" algn="ctr">
              <a:buNone/>
              <a:defRPr/>
            </a:lvl2pPr>
            <a:lvl3pPr marL="219006" indent="0" algn="ctr">
              <a:buNone/>
              <a:defRPr/>
            </a:lvl3pPr>
            <a:lvl4pPr marL="328517" indent="0" algn="ctr">
              <a:buNone/>
              <a:defRPr/>
            </a:lvl4pPr>
            <a:lvl5pPr marL="438023" indent="0" algn="ctr">
              <a:buNone/>
              <a:defRPr/>
            </a:lvl5pPr>
            <a:lvl6pPr marL="547527" indent="0" algn="ctr">
              <a:buNone/>
              <a:defRPr/>
            </a:lvl6pPr>
            <a:lvl7pPr marL="657034" indent="0" algn="ctr">
              <a:buNone/>
              <a:defRPr/>
            </a:lvl7pPr>
            <a:lvl8pPr marL="766540" indent="0" algn="ctr">
              <a:buNone/>
              <a:defRPr/>
            </a:lvl8pPr>
            <a:lvl9pPr marL="87604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CDF043B3-7DC0-439A-8322-6FFA37F9B703}" type="datetime1">
              <a:rPr lang="en-GB" altLang="en-US" smtClean="0">
                <a:solidFill>
                  <a:srgbClr val="000000"/>
                </a:solidFill>
              </a:rPr>
              <a:pPr/>
              <a:t>13/07/2017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48DDFCB-0F69-47DE-9671-4326B36B3B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20351301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5F39A8B-E890-4D9E-ABAD-2D55EE0966B0}" type="datetime1">
              <a:rPr lang="en-GB" altLang="en-US" smtClean="0">
                <a:solidFill>
                  <a:srgbClr val="000000"/>
                </a:solidFill>
              </a:rPr>
              <a:pPr/>
              <a:t>13/07/2017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1A926C0-8991-4734-860C-FE61A98C6800}"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7984084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74" y="5875957"/>
            <a:ext cx="9211868" cy="1815924"/>
          </a:xfrm>
        </p:spPr>
        <p:txBody>
          <a:bodyPr anchor="t"/>
          <a:lstStyle>
            <a:lvl1pPr algn="l">
              <a:defRPr sz="1000" b="1" cap="all"/>
            </a:lvl1pPr>
          </a:lstStyle>
          <a:p>
            <a:r>
              <a:rPr lang="en-US"/>
              <a:t>Click to edit Master title style</a:t>
            </a:r>
          </a:p>
        </p:txBody>
      </p:sp>
      <p:sp>
        <p:nvSpPr>
          <p:cNvPr id="3" name="Text Placeholder 2"/>
          <p:cNvSpPr>
            <a:spLocks noGrp="1"/>
          </p:cNvSpPr>
          <p:nvPr>
            <p:ph type="body" idx="1"/>
          </p:nvPr>
        </p:nvSpPr>
        <p:spPr>
          <a:xfrm>
            <a:off x="856074" y="3875706"/>
            <a:ext cx="9211868" cy="2000250"/>
          </a:xfrm>
        </p:spPr>
        <p:txBody>
          <a:bodyPr anchor="b"/>
          <a:lstStyle>
            <a:lvl1pPr marL="0" indent="0">
              <a:buNone/>
              <a:defRPr sz="500"/>
            </a:lvl1pPr>
            <a:lvl2pPr marL="109503" indent="0">
              <a:buNone/>
              <a:defRPr sz="400"/>
            </a:lvl2pPr>
            <a:lvl3pPr marL="219006" indent="0">
              <a:buNone/>
              <a:defRPr sz="400"/>
            </a:lvl3pPr>
            <a:lvl4pPr marL="328517" indent="0">
              <a:buNone/>
              <a:defRPr sz="300"/>
            </a:lvl4pPr>
            <a:lvl5pPr marL="438023" indent="0">
              <a:buNone/>
              <a:defRPr sz="300"/>
            </a:lvl5pPr>
            <a:lvl6pPr marL="547527" indent="0">
              <a:buNone/>
              <a:defRPr sz="300"/>
            </a:lvl6pPr>
            <a:lvl7pPr marL="657034" indent="0">
              <a:buNone/>
              <a:defRPr sz="300"/>
            </a:lvl7pPr>
            <a:lvl8pPr marL="766540" indent="0">
              <a:buNone/>
              <a:defRPr sz="300"/>
            </a:lvl8pPr>
            <a:lvl9pPr marL="876044" indent="0">
              <a:buNone/>
              <a:defRPr sz="3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C467482-5322-4E88-8C20-41FBDADDA5EC}" type="datetime1">
              <a:rPr lang="en-GB" altLang="en-US" smtClean="0">
                <a:solidFill>
                  <a:srgbClr val="000000"/>
                </a:solidFill>
              </a:rPr>
              <a:pPr/>
              <a:t>13/07/2017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B46F0B0-8B43-4602-A7D3-0365E00C88F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38767525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736"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34797"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68C8B07-ECA6-465A-B187-3FC57C41FA04}" type="datetime1">
              <a:rPr lang="en-GB" altLang="en-US" smtClean="0">
                <a:solidFill>
                  <a:srgbClr val="000000"/>
                </a:solidFill>
              </a:rPr>
              <a:pPr/>
              <a:t>13/07/2017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AC7CF30-B416-4101-9732-A28F202EE24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16171414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6008"/>
            <a:ext cx="9753466"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1934" y="2046994"/>
            <a:ext cx="478837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4" name="Content Placeholder 3"/>
          <p:cNvSpPr>
            <a:spLocks noGrp="1"/>
          </p:cNvSpPr>
          <p:nvPr>
            <p:ph sz="half" idx="2"/>
          </p:nvPr>
        </p:nvSpPr>
        <p:spPr>
          <a:xfrm>
            <a:off x="541934" y="2899835"/>
            <a:ext cx="478837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05350" y="2046994"/>
            <a:ext cx="479005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6" name="Content Placeholder 5"/>
          <p:cNvSpPr>
            <a:spLocks noGrp="1"/>
          </p:cNvSpPr>
          <p:nvPr>
            <p:ph sz="quarter" idx="4"/>
          </p:nvPr>
        </p:nvSpPr>
        <p:spPr>
          <a:xfrm>
            <a:off x="5505350" y="2899835"/>
            <a:ext cx="479005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926538F4-1ADB-4FC4-9759-4303978BC1C1}" type="datetime1">
              <a:rPr lang="en-GB" altLang="en-US" smtClean="0">
                <a:solidFill>
                  <a:srgbClr val="000000"/>
                </a:solidFill>
              </a:rPr>
              <a:pPr/>
              <a:t>13/07/2017</a:t>
            </a:fld>
            <a:endParaRPr lang="es-E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7EC45B54-F645-41D5-B715-A7B6C729012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59115537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DD87D8F1-B1CA-4FF1-A5FB-4578B64888D9}" type="datetime1">
              <a:rPr lang="en-GB" altLang="en-US" smtClean="0">
                <a:solidFill>
                  <a:srgbClr val="000000"/>
                </a:solidFill>
              </a:rPr>
              <a:pPr/>
              <a:t>13/07/2017</a:t>
            </a:fld>
            <a:endParaRPr lang="es-E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7F2DEB58-566A-4AB2-8D88-783B81F1C6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05523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778750E5-A1BE-4833-A96B-05267696619B}" type="datetime1">
              <a:rPr lang="en-GB" altLang="en-US" smtClean="0">
                <a:solidFill>
                  <a:srgbClr val="000000"/>
                </a:solidFill>
              </a:rPr>
              <a:pPr/>
              <a:t>13/07/2017</a:t>
            </a:fld>
            <a:endParaRPr lang="es-ES" alt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endParaRPr lang="es-ES" alt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fld id="{10C63600-0F16-477E-A5D2-110840DA71C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54045634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4248"/>
            <a:ext cx="3565408" cy="1549135"/>
          </a:xfrm>
        </p:spPr>
        <p:txBody>
          <a:bodyPr anchor="b"/>
          <a:lstStyle>
            <a:lvl1pPr algn="l">
              <a:defRPr sz="500" b="1"/>
            </a:lvl1pPr>
          </a:lstStyle>
          <a:p>
            <a:r>
              <a:rPr lang="en-US"/>
              <a:t>Click to edit Master title style</a:t>
            </a:r>
          </a:p>
        </p:txBody>
      </p:sp>
      <p:sp>
        <p:nvSpPr>
          <p:cNvPr id="3" name="Content Placeholder 2"/>
          <p:cNvSpPr>
            <a:spLocks noGrp="1"/>
          </p:cNvSpPr>
          <p:nvPr>
            <p:ph idx="1"/>
          </p:nvPr>
        </p:nvSpPr>
        <p:spPr>
          <a:xfrm>
            <a:off x="4237030" y="364263"/>
            <a:ext cx="6058370" cy="7803885"/>
          </a:xfrm>
        </p:spPr>
        <p:txBody>
          <a:bodyPr/>
          <a:lstStyle>
            <a:lvl1pPr>
              <a:defRPr sz="800"/>
            </a:lvl1pPr>
            <a:lvl2pPr>
              <a:defRPr sz="700"/>
            </a:lvl2pPr>
            <a:lvl3pPr>
              <a:defRPr sz="600"/>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1934" y="1913379"/>
            <a:ext cx="3565408" cy="6254750"/>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9C4B956-0AD1-4244-9F08-E20626CD53B8}" type="datetime1">
              <a:rPr lang="en-GB" altLang="en-US" smtClean="0">
                <a:solidFill>
                  <a:srgbClr val="000000"/>
                </a:solidFill>
              </a:rPr>
              <a:pPr/>
              <a:t>13/07/2017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F748DA5-F5BD-4070-A92D-523A8A29C5DF}"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1828268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4059" y="6400713"/>
            <a:ext cx="6502534" cy="755826"/>
          </a:xfrm>
        </p:spPr>
        <p:txBody>
          <a:bodyPr anchor="b"/>
          <a:lstStyle>
            <a:lvl1pPr algn="l">
              <a:defRPr sz="500" b="1"/>
            </a:lvl1pPr>
          </a:lstStyle>
          <a:p>
            <a:r>
              <a:rPr lang="en-US"/>
              <a:t>Click to edit Master title style</a:t>
            </a:r>
          </a:p>
        </p:txBody>
      </p:sp>
      <p:sp>
        <p:nvSpPr>
          <p:cNvPr id="3" name="Picture Placeholder 2"/>
          <p:cNvSpPr>
            <a:spLocks noGrp="1"/>
          </p:cNvSpPr>
          <p:nvPr>
            <p:ph type="pic" idx="1"/>
          </p:nvPr>
        </p:nvSpPr>
        <p:spPr>
          <a:xfrm>
            <a:off x="2124059" y="817122"/>
            <a:ext cx="6502534" cy="5486135"/>
          </a:xfrm>
        </p:spPr>
        <p:txBody>
          <a:bodyPr lIns="97616" tIns="48809" rIns="97616" bIns="48809"/>
          <a:lstStyle>
            <a:lvl1pPr marL="0" indent="0">
              <a:buNone/>
              <a:defRPr sz="800"/>
            </a:lvl1pPr>
            <a:lvl2pPr marL="109503" indent="0">
              <a:buNone/>
              <a:defRPr sz="700"/>
            </a:lvl2pPr>
            <a:lvl3pPr marL="219006" indent="0">
              <a:buNone/>
              <a:defRPr sz="600"/>
            </a:lvl3pPr>
            <a:lvl4pPr marL="328517" indent="0">
              <a:buNone/>
              <a:defRPr sz="500"/>
            </a:lvl4pPr>
            <a:lvl5pPr marL="438023" indent="0">
              <a:buNone/>
              <a:defRPr sz="500"/>
            </a:lvl5pPr>
            <a:lvl6pPr marL="547527" indent="0">
              <a:buNone/>
              <a:defRPr sz="500"/>
            </a:lvl6pPr>
            <a:lvl7pPr marL="657034" indent="0">
              <a:buNone/>
              <a:defRPr sz="500"/>
            </a:lvl7pPr>
            <a:lvl8pPr marL="766540" indent="0">
              <a:buNone/>
              <a:defRPr sz="500"/>
            </a:lvl8pPr>
            <a:lvl9pPr marL="876044" indent="0">
              <a:buNone/>
              <a:defRPr sz="500"/>
            </a:lvl9pPr>
          </a:lstStyle>
          <a:p>
            <a:pPr lvl="0"/>
            <a:r>
              <a:rPr lang="en-US" noProof="0" dirty="0"/>
              <a:t>Click icon to add picture</a:t>
            </a:r>
          </a:p>
        </p:txBody>
      </p:sp>
      <p:sp>
        <p:nvSpPr>
          <p:cNvPr id="4" name="Text Placeholder 3"/>
          <p:cNvSpPr>
            <a:spLocks noGrp="1"/>
          </p:cNvSpPr>
          <p:nvPr>
            <p:ph type="body" sz="half" idx="2"/>
          </p:nvPr>
        </p:nvSpPr>
        <p:spPr>
          <a:xfrm>
            <a:off x="2124059" y="7156540"/>
            <a:ext cx="6502534" cy="1072885"/>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E16C778-2A5A-4AC5-A45E-CB731219C404}" type="datetime1">
              <a:rPr lang="en-GB" altLang="en-US" smtClean="0">
                <a:solidFill>
                  <a:srgbClr val="000000"/>
                </a:solidFill>
              </a:rPr>
              <a:pPr/>
              <a:t>13/07/2017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18812A7-4C74-4AF9-BDBB-AD67658908CB}"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88491790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5606E96-0E81-4D14-ADDB-A32F0DE39A7D}" type="datetime1">
              <a:rPr lang="en-GB" altLang="en-US" smtClean="0">
                <a:solidFill>
                  <a:srgbClr val="000000"/>
                </a:solidFill>
              </a:rPr>
              <a:pPr/>
              <a:t>13/07/2017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5A4A31-45A1-4B92-8B90-DBAAF99A056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63587505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1821" y="812713"/>
            <a:ext cx="2302799" cy="7315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752" y="812713"/>
            <a:ext cx="6876815" cy="7315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44CB9A8-F1CD-4998-9CEB-00B12A99187B}" type="datetime1">
              <a:rPr lang="en-GB" altLang="en-US" smtClean="0">
                <a:solidFill>
                  <a:srgbClr val="000000"/>
                </a:solidFill>
              </a:rPr>
              <a:pPr/>
              <a:t>13/07/2017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DA3996E-D51A-4E2A-B2E5-B79518FFAFF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01940666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B42ADF56-1CE2-46D5-8EE3-6EEAD822F953}" type="datetime1">
              <a:rPr lang="en-GB" altLang="en-US" smtClean="0">
                <a:solidFill>
                  <a:srgbClr val="000000"/>
                </a:solidFill>
              </a:rPr>
              <a:pPr>
                <a:defRPr/>
              </a:pPr>
              <a:t>13/07/2017</a:t>
            </a:fld>
            <a:endParaRPr lang="en-US" altLang="en-US" dirty="0">
              <a:solidFill>
                <a:srgbClr val="000000"/>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srgbClr val="000000"/>
                </a:solidFill>
              </a:rPr>
              <a:pPr>
                <a:defRPr/>
              </a:pPr>
              <a:t>‹nr.›</a:t>
            </a:fld>
            <a:endParaRPr lang="en-US" altLang="en-US" dirty="0">
              <a:solidFill>
                <a:srgbClr val="000000"/>
              </a:solidFill>
            </a:endParaRPr>
          </a:p>
        </p:txBody>
      </p:sp>
    </p:spTree>
    <p:extLst>
      <p:ext uri="{BB962C8B-B14F-4D97-AF65-F5344CB8AC3E}">
        <p14:creationId xmlns:p14="http://schemas.microsoft.com/office/powerpoint/2010/main" val="161573924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US"/>
              <a:t>Click to edit Master title style</a:t>
            </a:r>
            <a:endParaRPr lang="en-GB"/>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US"/>
              <a:t>Click to edit Master subtitle style</a:t>
            </a:r>
            <a:endParaRPr lang="en-GB"/>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GB"/>
              <a:t>Click to edit Master title style</a:t>
            </a:r>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GB"/>
              <a:t>Click to edit Master subtitle style</a:t>
            </a:r>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68122C-94AA-4A6F-BCEC-C99851202EB9}" type="datetime1">
              <a:rPr lang="en-GB" smtClean="0"/>
              <a:pPr/>
              <a:t>13/07/2017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8720380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67544" y="16288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395536" y="6381328"/>
            <a:ext cx="2133600" cy="365125"/>
          </a:xfrm>
        </p:spPr>
        <p:txBody>
          <a:bodyPr/>
          <a:lstStyle/>
          <a:p>
            <a:fld id="{2F1B5D14-C2F7-4984-B084-0E64E1AC36C6}" type="datetime1">
              <a:rPr lang="en-GB" smtClean="0"/>
              <a:pPr/>
              <a:t>13/07/2017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16891518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548E1-A167-48E6-BC5E-D6DCC1CB9396}" type="datetime1">
              <a:rPr lang="en-GB" smtClean="0"/>
              <a:pPr/>
              <a:t>13/07/2017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419834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FFCAC6-6FAB-4788-A6E5-E2E089CACA19}" type="datetime1">
              <a:rPr lang="en-GB" smtClean="0"/>
              <a:pPr/>
              <a:t>13/07/2017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27958335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B375E-D7B2-4C43-89DA-03C98DF610E9}" type="datetime1">
              <a:rPr lang="en-GB" smtClean="0"/>
              <a:pPr/>
              <a:t>13/07/2017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13922805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C4B121D-7277-4FE4-8FAB-83E95F128BA3}" type="datetime1">
              <a:rPr lang="en-GB" smtClean="0"/>
              <a:pPr/>
              <a:t>13/07/2017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22573595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876E0-1A77-4B22-9C59-CA5BE156FB71}" type="datetime1">
              <a:rPr lang="en-GB" smtClean="0"/>
              <a:pPr/>
              <a:t>13/07/2017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30953615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55F7DC-F962-47BD-AAEB-33330809AE85}" type="datetime1">
              <a:rPr lang="en-GB" smtClean="0"/>
              <a:pPr/>
              <a:t>13/07/2017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3060458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0FBBA-A58A-4A64-B2D4-74B58880D1F1}" type="datetime1">
              <a:rPr lang="en-GB" smtClean="0"/>
              <a:pPr/>
              <a:t>13/07/2017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11854576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E2A72-54F8-47C1-8B40-A2B222068F98}" type="datetime1">
              <a:rPr lang="en-GB" smtClean="0"/>
              <a:pPr/>
              <a:t>13/07/2017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42549789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3"/>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5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74E6E6-5612-4AE4-85C2-FD1CA5C12B4E}" type="datetime1">
              <a:rPr lang="en-GB" smtClean="0"/>
              <a:pPr/>
              <a:t>13/07/2017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pPr/>
              <a:t>‹nr.›</a:t>
            </a:fld>
            <a:endParaRPr lang="en-GB" dirty="0"/>
          </a:p>
        </p:txBody>
      </p:sp>
    </p:spTree>
    <p:extLst>
      <p:ext uri="{BB962C8B-B14F-4D97-AF65-F5344CB8AC3E}">
        <p14:creationId xmlns:p14="http://schemas.microsoft.com/office/powerpoint/2010/main" val="17246001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r>
              <a:rPr lang="en-US" noProof="0" dirty="0"/>
              <a:t>Click icon to add chart</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r>
              <a:rPr lang="en-US" noProof="0" dirty="0"/>
              <a:t>Click icon to add table</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73AD23-18C8-4F34-99F8-D3125C266D12}"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1180479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EB4A2-0C26-4954-9C73-1CAEA076AB5A}"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18099132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5B2A0-D3C6-402D-BF2F-E97D7E094B81}"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5893148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6A5D1B-DE43-43D4-A250-2D142442F463}"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6729043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46E9AA-1F2B-4F9C-B577-502025B88DC3}" type="datetime1">
              <a:rPr lang="en-GB" smtClean="0">
                <a:solidFill>
                  <a:prstClr val="black">
                    <a:tint val="75000"/>
                  </a:prstClr>
                </a:solidFill>
              </a:rPr>
              <a:pPr/>
              <a:t>13/07/2017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66162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705C8A9-DA0A-45F4-862B-9B36A84D48DD}" type="datetime1">
              <a:rPr lang="en-GB" smtClean="0">
                <a:solidFill>
                  <a:prstClr val="black">
                    <a:tint val="75000"/>
                  </a:prstClr>
                </a:solidFill>
              </a:rPr>
              <a:pPr/>
              <a:t>13/07/2017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34925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36F1E-6256-4EE5-9696-69B40BDFFE8A}" type="datetime1">
              <a:rPr lang="en-GB" smtClean="0">
                <a:solidFill>
                  <a:prstClr val="black">
                    <a:tint val="75000"/>
                  </a:prstClr>
                </a:solidFill>
              </a:rPr>
              <a:pPr/>
              <a:t>13/07/2017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1042609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8AF6FD-F44D-4C60-B8C4-6E636155B68D}"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95402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572FC1-8B0E-464A-B0C1-673C1A33EDBE}"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246504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F2326-7331-4997-8ABB-2FB0C49C8808}"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7231354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1061F69-8D71-41EE-AA12-8BDDFCD8CF5E}"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2828116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4D42DF76-3791-4D85-93B8-9BE0CCCAA09C}" type="datetime1">
              <a:rPr lang="en-GB" smtClean="0"/>
              <a:pPr>
                <a:defRPr/>
              </a:pPr>
              <a:t>13/07/2017</a:t>
            </a:fld>
            <a:endParaRPr lang="en-GB" dirty="0"/>
          </a:p>
        </p:txBody>
      </p:sp>
    </p:spTree>
    <p:extLst>
      <p:ext uri="{BB962C8B-B14F-4D97-AF65-F5344CB8AC3E}">
        <p14:creationId xmlns:p14="http://schemas.microsoft.com/office/powerpoint/2010/main" val="16513151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1530B3-EBD1-487F-9532-79F2725AB270}"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6432721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C8DCE7F-8C77-4A70-AE66-8377945E615E}"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604046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A08BDC-4349-4122-A9AF-B16016E46996}"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490945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40A9EE-CE46-4D74-9163-86727657DC2D}"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71557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923D1D-3C83-4CD1-94BF-5214570D2D56}" type="datetime1">
              <a:rPr lang="en-GB" smtClean="0">
                <a:solidFill>
                  <a:prstClr val="black">
                    <a:tint val="75000"/>
                  </a:prstClr>
                </a:solidFill>
              </a:rPr>
              <a:pPr/>
              <a:t>13/07/2017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6672421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F0A35C-3AEF-45F5-88E5-8D792FD33016}" type="datetime1">
              <a:rPr lang="en-GB" smtClean="0">
                <a:solidFill>
                  <a:prstClr val="black">
                    <a:tint val="75000"/>
                  </a:prstClr>
                </a:solidFill>
              </a:rPr>
              <a:pPr/>
              <a:t>13/07/2017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10684977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A2250-745E-4310-B0BA-9E8601E5245D}" type="datetime1">
              <a:rPr lang="en-GB" smtClean="0">
                <a:solidFill>
                  <a:prstClr val="black">
                    <a:tint val="75000"/>
                  </a:prstClr>
                </a:solidFill>
              </a:rPr>
              <a:pPr/>
              <a:t>13/07/2017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342331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0D627-7BCF-49E4-B2F6-4CBFA3634A28}"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102775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3E512-BEF7-472A-89B1-A3B25A3006D8}"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475353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D152F16-5E5D-492F-9649-2AE7FA5D2058}"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040502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89ECAB-4FBE-4EEB-BC59-A6762C89A159}"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578159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D3C6E1-C238-41B8-9935-72BBBFFC9F10}"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7385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23189854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40992-C391-4C20-B1F6-9A57F05AB390}"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2218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E6BC1C-2717-4D94-B3A5-A81F60D614C0}"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737292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7D989E6-37FE-4442-A530-0A60C20B4E2D}" type="datetime1">
              <a:rPr lang="en-GB" smtClean="0">
                <a:solidFill>
                  <a:prstClr val="black">
                    <a:tint val="75000"/>
                  </a:prstClr>
                </a:solidFill>
              </a:rPr>
              <a:pPr/>
              <a:t>13/07/2017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23922730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72962556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65110-1EA5-4820-AFE8-EC5F029B88F0}" type="datetime1">
              <a:rPr lang="en-GB" smtClean="0">
                <a:solidFill>
                  <a:prstClr val="black">
                    <a:tint val="75000"/>
                  </a:prstClr>
                </a:solidFill>
              </a:rPr>
              <a:pPr/>
              <a:t>13/07/2017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310260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6B4817-1D5F-489B-B0B5-0325277B5D8A}"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6656895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A6E8FB-BC7E-47FE-AB48-D667F166A927}" type="datetime1">
              <a:rPr lang="en-GB" smtClean="0">
                <a:solidFill>
                  <a:prstClr val="black">
                    <a:tint val="75000"/>
                  </a:prstClr>
                </a:solidFill>
              </a:rPr>
              <a:pPr/>
              <a:t>13/07/2017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7188082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80DAE4-44A5-4A35-B6EC-C52107D8F340}"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726592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64EA6E-044B-40A5-9E62-CBD8D511D8A0}"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861812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DC624B8-B3E5-4EE4-BCF2-A6F777E734EF}"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9692604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794B43-6EDB-44B8-98ED-0CD13012A353}"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685427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0.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6" Type="http://schemas.openxmlformats.org/officeDocument/2006/relationships/image" Target="../media/image5.png"/><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5" Type="http://schemas.openxmlformats.org/officeDocument/2006/relationships/image" Target="../media/image4.png"/><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theme" Target="../theme/theme1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slideLayout" Target="../slideLayouts/slideLayout135.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image" Target="../media/image8.png"/><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image" Target="../media/image7.jpeg"/><Relationship Id="rId5" Type="http://schemas.openxmlformats.org/officeDocument/2006/relationships/slideLayout" Target="../slideLayouts/slideLayout140.xml"/><Relationship Id="rId10" Type="http://schemas.openxmlformats.org/officeDocument/2006/relationships/image" Target="../media/image6.jpeg"/><Relationship Id="rId4" Type="http://schemas.openxmlformats.org/officeDocument/2006/relationships/slideLayout" Target="../slideLayouts/slideLayout139.xml"/><Relationship Id="rId9"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image" Target="../media/image5.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4.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image" Target="../media/image8.png"/><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7.jpeg"/><Relationship Id="rId5" Type="http://schemas.openxmlformats.org/officeDocument/2006/relationships/slideLayout" Target="../slideLayouts/slideLayout33.xml"/><Relationship Id="rId10" Type="http://schemas.openxmlformats.org/officeDocument/2006/relationships/image" Target="../media/image6.jpeg"/><Relationship Id="rId4" Type="http://schemas.openxmlformats.org/officeDocument/2006/relationships/slideLayout" Target="../slideLayouts/slideLayout3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0.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image" Target="../media/image1.emf"/><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theme" Target="../theme/theme5.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19" Type="http://schemas.openxmlformats.org/officeDocument/2006/relationships/image" Target="../media/image2.jpeg"/><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theme" Target="../theme/theme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7.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theme" Target="../theme/theme9.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9" name="Picture 7"/>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dt="0"/>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Helvetica" charset="0"/>
          <a:ea typeface="ＭＳ Ｐゴシック" charset="-128"/>
        </a:defRPr>
      </a:lvl2pPr>
      <a:lvl3pPr algn="l" rtl="0" eaLnBrk="0" fontAlgn="base" hangingPunct="0">
        <a:spcBef>
          <a:spcPct val="0"/>
        </a:spcBef>
        <a:spcAft>
          <a:spcPct val="0"/>
        </a:spcAft>
        <a:defRPr sz="4400" b="1">
          <a:solidFill>
            <a:schemeClr val="bg1"/>
          </a:solidFill>
          <a:latin typeface="Helvetica" charset="0"/>
          <a:ea typeface="ＭＳ Ｐゴシック" charset="-128"/>
        </a:defRPr>
      </a:lvl3pPr>
      <a:lvl4pPr algn="l" rtl="0" eaLnBrk="0" fontAlgn="base" hangingPunct="0">
        <a:spcBef>
          <a:spcPct val="0"/>
        </a:spcBef>
        <a:spcAft>
          <a:spcPct val="0"/>
        </a:spcAft>
        <a:defRPr sz="4400" b="1">
          <a:solidFill>
            <a:schemeClr val="bg1"/>
          </a:solidFill>
          <a:latin typeface="Helvetica" charset="0"/>
          <a:ea typeface="ＭＳ Ｐゴシック" charset="-128"/>
        </a:defRPr>
      </a:lvl4pPr>
      <a:lvl5pPr algn="l" rtl="0" eaLnBrk="0" fontAlgn="base" hangingPunct="0">
        <a:spcBef>
          <a:spcPct val="0"/>
        </a:spcBef>
        <a:spcAft>
          <a:spcPct val="0"/>
        </a:spcAft>
        <a:defRPr sz="4400" b="1">
          <a:solidFill>
            <a:schemeClr val="bg1"/>
          </a:solidFill>
          <a:latin typeface="Helvetica" charset="0"/>
          <a:ea typeface="ＭＳ Ｐゴシック" charset="-128"/>
        </a:defRPr>
      </a:lvl5pPr>
      <a:lvl6pPr marL="456188" algn="l" rtl="0" fontAlgn="base">
        <a:spcBef>
          <a:spcPct val="0"/>
        </a:spcBef>
        <a:spcAft>
          <a:spcPct val="0"/>
        </a:spcAft>
        <a:defRPr sz="4400">
          <a:solidFill>
            <a:schemeClr val="tx2"/>
          </a:solidFill>
          <a:latin typeface="Helvetica" charset="0"/>
          <a:ea typeface="ＭＳ Ｐゴシック" charset="-128"/>
        </a:defRPr>
      </a:lvl6pPr>
      <a:lvl7pPr marL="912370" algn="l" rtl="0" fontAlgn="base">
        <a:spcBef>
          <a:spcPct val="0"/>
        </a:spcBef>
        <a:spcAft>
          <a:spcPct val="0"/>
        </a:spcAft>
        <a:defRPr sz="4400">
          <a:solidFill>
            <a:schemeClr val="tx2"/>
          </a:solidFill>
          <a:latin typeface="Helvetica" charset="0"/>
          <a:ea typeface="ＭＳ Ｐゴシック" charset="-128"/>
        </a:defRPr>
      </a:lvl7pPr>
      <a:lvl8pPr marL="1368557" algn="l" rtl="0" fontAlgn="base">
        <a:spcBef>
          <a:spcPct val="0"/>
        </a:spcBef>
        <a:spcAft>
          <a:spcPct val="0"/>
        </a:spcAft>
        <a:defRPr sz="4400">
          <a:solidFill>
            <a:schemeClr val="tx2"/>
          </a:solidFill>
          <a:latin typeface="Helvetica" charset="0"/>
          <a:ea typeface="ＭＳ Ｐゴシック" charset="-128"/>
        </a:defRPr>
      </a:lvl8pPr>
      <a:lvl9pPr marL="1824741" algn="l" rtl="0" fontAlgn="base">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0" fontAlgn="base" hangingPunct="0">
        <a:spcBef>
          <a:spcPct val="20000"/>
        </a:spcBef>
        <a:spcAft>
          <a:spcPct val="0"/>
        </a:spcAft>
        <a:buChar char="•"/>
        <a:defRPr sz="3200">
          <a:solidFill>
            <a:schemeClr val="tx1"/>
          </a:solidFill>
          <a:latin typeface="+mn-lt"/>
          <a:ea typeface="+mn-ea"/>
          <a:cs typeface="+mn-cs"/>
        </a:defRPr>
      </a:lvl1pPr>
      <a:lvl2pPr marL="741299" indent="-285114" algn="l" rtl="0" eaLnBrk="0" fontAlgn="base" hangingPunct="0">
        <a:spcBef>
          <a:spcPct val="20000"/>
        </a:spcBef>
        <a:spcAft>
          <a:spcPct val="0"/>
        </a:spcAft>
        <a:buChar char="–"/>
        <a:defRPr sz="2800">
          <a:solidFill>
            <a:schemeClr val="tx1"/>
          </a:solidFill>
          <a:latin typeface="+mn-lt"/>
          <a:ea typeface="+mn-ea"/>
        </a:defRPr>
      </a:lvl2pPr>
      <a:lvl3pPr marL="1140463" indent="-228098" algn="l" rtl="0" eaLnBrk="0" fontAlgn="base" hangingPunct="0">
        <a:spcBef>
          <a:spcPct val="20000"/>
        </a:spcBef>
        <a:spcAft>
          <a:spcPct val="0"/>
        </a:spcAft>
        <a:buChar char="•"/>
        <a:defRPr sz="2400">
          <a:solidFill>
            <a:schemeClr val="tx1"/>
          </a:solidFill>
          <a:latin typeface="+mn-lt"/>
          <a:ea typeface="+mn-ea"/>
        </a:defRPr>
      </a:lvl3pPr>
      <a:lvl4pPr marL="1596650" indent="-228098" algn="l" rtl="0" eaLnBrk="0" fontAlgn="base" hangingPunct="0">
        <a:spcBef>
          <a:spcPct val="20000"/>
        </a:spcBef>
        <a:spcAft>
          <a:spcPct val="0"/>
        </a:spcAft>
        <a:buChar char="–"/>
        <a:defRPr sz="2000">
          <a:solidFill>
            <a:schemeClr val="tx1"/>
          </a:solidFill>
          <a:latin typeface="+mn-lt"/>
          <a:ea typeface="+mn-ea"/>
        </a:defRPr>
      </a:lvl4pPr>
      <a:lvl5pPr marL="2052833" indent="-228098" algn="l" rtl="0" eaLnBrk="0" fontAlgn="base" hangingPunct="0">
        <a:spcBef>
          <a:spcPct val="20000"/>
        </a:spcBef>
        <a:spcAft>
          <a:spcPct val="0"/>
        </a:spcAft>
        <a:buChar char="»"/>
        <a:defRPr sz="2000">
          <a:solidFill>
            <a:schemeClr val="tx1"/>
          </a:solidFill>
          <a:latin typeface="+mn-lt"/>
          <a:ea typeface="+mn-ea"/>
        </a:defRPr>
      </a:lvl5pPr>
      <a:lvl6pPr marL="2509020" indent="-228098" algn="l" rtl="0" fontAlgn="base">
        <a:spcBef>
          <a:spcPct val="20000"/>
        </a:spcBef>
        <a:spcAft>
          <a:spcPct val="0"/>
        </a:spcAft>
        <a:buChar char="»"/>
        <a:defRPr sz="2000">
          <a:solidFill>
            <a:schemeClr val="tx1"/>
          </a:solidFill>
          <a:latin typeface="+mn-lt"/>
          <a:ea typeface="+mn-ea"/>
        </a:defRPr>
      </a:lvl6pPr>
      <a:lvl7pPr marL="2965206" indent="-228098" algn="l" rtl="0" fontAlgn="base">
        <a:spcBef>
          <a:spcPct val="20000"/>
        </a:spcBef>
        <a:spcAft>
          <a:spcPct val="0"/>
        </a:spcAft>
        <a:buChar char="»"/>
        <a:defRPr sz="2000">
          <a:solidFill>
            <a:schemeClr val="tx1"/>
          </a:solidFill>
          <a:latin typeface="+mn-lt"/>
          <a:ea typeface="+mn-ea"/>
        </a:defRPr>
      </a:lvl7pPr>
      <a:lvl8pPr marL="3421391" indent="-228098" algn="l" rtl="0" fontAlgn="base">
        <a:spcBef>
          <a:spcPct val="20000"/>
        </a:spcBef>
        <a:spcAft>
          <a:spcPct val="0"/>
        </a:spcAft>
        <a:buChar char="»"/>
        <a:defRPr sz="2000">
          <a:solidFill>
            <a:schemeClr val="tx1"/>
          </a:solidFill>
          <a:latin typeface="+mn-lt"/>
          <a:ea typeface="+mn-ea"/>
        </a:defRPr>
      </a:lvl8pPr>
      <a:lvl9pPr marL="3877573" indent="-228098"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et-EE" sz="1600" u="none" dirty="0"/>
              <a:t>HIVi ja seksuaalsel teel levivate infektsioonide osakond</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et-EE" dirty="0"/>
              <a:t> </a:t>
            </a:r>
          </a:p>
        </p:txBody>
      </p:sp>
      <p:pic>
        <p:nvPicPr>
          <p:cNvPr id="1032" name="Picture 12" descr="mmmmmmmm"/>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Lst>
  <p:transition/>
  <p:hf hdr="0" ftr="0" dt="0"/>
  <p:txStyles>
    <p:titleStyle>
      <a:lvl1pPr algn="ctr" defTabSz="760309" rtl="0" eaLnBrk="1" fontAlgn="base" hangingPunct="1">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1" fontAlgn="base" hangingPunct="1">
        <a:spcBef>
          <a:spcPct val="0"/>
        </a:spcBef>
        <a:spcAft>
          <a:spcPct val="0"/>
        </a:spcAft>
        <a:defRPr sz="3600" b="1">
          <a:solidFill>
            <a:schemeClr val="accent2"/>
          </a:solidFill>
          <a:latin typeface="Arial" charset="0"/>
        </a:defRPr>
      </a:lvl6pPr>
      <a:lvl7pPr marL="912370" algn="ctr" defTabSz="760309" rtl="0" eaLnBrk="1" fontAlgn="base" hangingPunct="1">
        <a:spcBef>
          <a:spcPct val="0"/>
        </a:spcBef>
        <a:spcAft>
          <a:spcPct val="0"/>
        </a:spcAft>
        <a:defRPr sz="3600" b="1">
          <a:solidFill>
            <a:schemeClr val="accent2"/>
          </a:solidFill>
          <a:latin typeface="Arial" charset="0"/>
        </a:defRPr>
      </a:lvl7pPr>
      <a:lvl8pPr marL="1368557" algn="ctr" defTabSz="760309" rtl="0" eaLnBrk="1" fontAlgn="base" hangingPunct="1">
        <a:spcBef>
          <a:spcPct val="0"/>
        </a:spcBef>
        <a:spcAft>
          <a:spcPct val="0"/>
        </a:spcAft>
        <a:defRPr sz="3600" b="1">
          <a:solidFill>
            <a:schemeClr val="accent2"/>
          </a:solidFill>
          <a:latin typeface="Arial" charset="0"/>
        </a:defRPr>
      </a:lvl8pPr>
      <a:lvl9pPr marL="1824741" algn="ctr" defTabSz="760309" rtl="0" eaLnBrk="1" fontAlgn="base" hangingPunct="1">
        <a:spcBef>
          <a:spcPct val="0"/>
        </a:spcBef>
        <a:spcAft>
          <a:spcPct val="0"/>
        </a:spcAft>
        <a:defRPr sz="3600" b="1">
          <a:solidFill>
            <a:schemeClr val="accent2"/>
          </a:solidFill>
          <a:latin typeface="Arial" charset="0"/>
        </a:defRPr>
      </a:lvl9pPr>
    </p:titleStyle>
    <p:bodyStyle>
      <a:lvl1pPr marL="342139" indent="-342139" algn="l" defTabSz="760309" rtl="0" eaLnBrk="1" fontAlgn="base" hangingPunct="1">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1" fontAlgn="base" hangingPunct="1">
        <a:spcBef>
          <a:spcPct val="20000"/>
        </a:spcBef>
        <a:spcAft>
          <a:spcPct val="0"/>
        </a:spcAft>
        <a:buChar char="•"/>
        <a:defRPr sz="2400">
          <a:solidFill>
            <a:schemeClr val="tx1"/>
          </a:solidFill>
          <a:latin typeface="+mn-lt"/>
          <a:ea typeface="ＭＳ Ｐゴシック" charset="0"/>
        </a:defRPr>
      </a:lvl2pPr>
      <a:lvl3pPr marL="1140463" indent="-228098" algn="l" defTabSz="760309" rtl="0" eaLnBrk="1" fontAlgn="base" hangingPunct="1">
        <a:spcBef>
          <a:spcPct val="20000"/>
        </a:spcBef>
        <a:spcAft>
          <a:spcPct val="0"/>
        </a:spcAft>
        <a:buChar char="–"/>
        <a:defRPr sz="2400">
          <a:solidFill>
            <a:schemeClr val="tx1"/>
          </a:solidFill>
          <a:latin typeface="+mn-lt"/>
          <a:ea typeface="ＭＳ Ｐゴシック" charset="0"/>
        </a:defRPr>
      </a:lvl3pPr>
      <a:lvl4pPr marL="1596650"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1" fontAlgn="base" hangingPunct="1">
        <a:spcBef>
          <a:spcPct val="20000"/>
        </a:spcBef>
        <a:spcAft>
          <a:spcPct val="0"/>
        </a:spcAft>
        <a:buBlip>
          <a:blip r:embed="rId16"/>
        </a:buBlip>
        <a:defRPr sz="2400">
          <a:solidFill>
            <a:schemeClr val="tx1"/>
          </a:solidFill>
          <a:latin typeface="+mn-lt"/>
        </a:defRPr>
      </a:lvl6pPr>
      <a:lvl7pPr marL="2965206" indent="-228098" algn="l" defTabSz="760309" rtl="0" eaLnBrk="1" fontAlgn="base" hangingPunct="1">
        <a:spcBef>
          <a:spcPct val="20000"/>
        </a:spcBef>
        <a:spcAft>
          <a:spcPct val="0"/>
        </a:spcAft>
        <a:buBlip>
          <a:blip r:embed="rId16"/>
        </a:buBlip>
        <a:defRPr sz="2400">
          <a:solidFill>
            <a:schemeClr val="tx1"/>
          </a:solidFill>
          <a:latin typeface="+mn-lt"/>
        </a:defRPr>
      </a:lvl7pPr>
      <a:lvl8pPr marL="3421391" indent="-228098" algn="l" defTabSz="760309" rtl="0" eaLnBrk="1" fontAlgn="base" hangingPunct="1">
        <a:spcBef>
          <a:spcPct val="20000"/>
        </a:spcBef>
        <a:spcAft>
          <a:spcPct val="0"/>
        </a:spcAft>
        <a:buBlip>
          <a:blip r:embed="rId16"/>
        </a:buBlip>
        <a:defRPr sz="2400">
          <a:solidFill>
            <a:schemeClr val="tx1"/>
          </a:solidFill>
          <a:latin typeface="+mn-lt"/>
        </a:defRPr>
      </a:lvl8pPr>
      <a:lvl9pPr marL="3877573" indent="-228098" algn="l" defTabSz="760309" rtl="0" eaLnBrk="1" fontAlgn="base" hangingPunct="1">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738" y="609466"/>
            <a:ext cx="777253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738" y="1981622"/>
            <a:ext cx="7772534" cy="411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733"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defRPr sz="1200">
                <a:latin typeface="Times New Roman" pitchFamily="18" charset="0"/>
              </a:defRPr>
            </a:lvl1pPr>
          </a:lstStyle>
          <a:p>
            <a:pPr fontAlgn="base">
              <a:spcBef>
                <a:spcPct val="0"/>
              </a:spcBef>
              <a:spcAft>
                <a:spcPct val="0"/>
              </a:spcAft>
            </a:pPr>
            <a:fld id="{E4BD5824-EF3C-4BA2-86D7-89FD85A2D390}" type="datetime1">
              <a:rPr lang="en-GB" altLang="en-US" smtClean="0">
                <a:solidFill>
                  <a:srgbClr val="000000"/>
                </a:solidFill>
                <a:ea typeface="ＭＳ Ｐゴシック" charset="-128"/>
              </a:rPr>
              <a:pPr fontAlgn="base">
                <a:spcBef>
                  <a:spcPct val="0"/>
                </a:spcBef>
                <a:spcAft>
                  <a:spcPct val="0"/>
                </a:spcAft>
              </a:pPr>
              <a:t>13/07/2017</a:t>
            </a:fld>
            <a:endParaRPr lang="es-ES" altLang="en-US" dirty="0">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72" y="6248554"/>
            <a:ext cx="2895466"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ctr">
              <a:defRPr sz="1200">
                <a:latin typeface="Times New Roman" pitchFamily="18" charset="0"/>
              </a:defRPr>
            </a:lvl1pPr>
          </a:lstStyle>
          <a:p>
            <a:pPr fontAlgn="base">
              <a:spcBef>
                <a:spcPct val="0"/>
              </a:spcBef>
              <a:spcAft>
                <a:spcPct val="0"/>
              </a:spcAft>
            </a:pPr>
            <a:endParaRPr lang="es-ES" altLang="en-US" dirty="0">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6553267"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r">
              <a:defRPr sz="1200">
                <a:latin typeface="Times New Roman" pitchFamily="18" charset="0"/>
              </a:defRPr>
            </a:lvl1pPr>
          </a:lstStyle>
          <a:p>
            <a:pPr fontAlgn="base">
              <a:spcBef>
                <a:spcPct val="0"/>
              </a:spcBef>
              <a:spcAft>
                <a:spcPct val="0"/>
              </a:spcAft>
            </a:pPr>
            <a:fld id="{EEE17D19-4C17-4445-A030-A431A300392A}" type="slidenum">
              <a:rPr lang="en-US" altLang="en-US" smtClean="0">
                <a:solidFill>
                  <a:srgbClr val="000000"/>
                </a:solidFill>
                <a:ea typeface="ＭＳ Ｐゴシック" charset="-128"/>
              </a:rPr>
              <a:pPr fontAlgn="base">
                <a:spcBef>
                  <a:spcPct val="0"/>
                </a:spcBef>
                <a:spcAft>
                  <a:spcPct val="0"/>
                </a:spcAft>
              </a:pPr>
              <a:t>‹nr.›</a:t>
            </a:fld>
            <a:endParaRPr lang="en-US" altLang="en-US" dirty="0">
              <a:solidFill>
                <a:srgbClr val="000000"/>
              </a:solidFill>
              <a:ea typeface="ＭＳ Ｐゴシック" charset="-128"/>
            </a:endParaRPr>
          </a:p>
        </p:txBody>
      </p:sp>
    </p:spTree>
    <p:extLst>
      <p:ext uri="{BB962C8B-B14F-4D97-AF65-F5344CB8AC3E}">
        <p14:creationId xmlns:p14="http://schemas.microsoft.com/office/powerpoint/2010/main" val="704007346"/>
      </p:ext>
    </p:extLst>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Lst>
  <p:hf hdr="0" ftr="0" dt="0"/>
  <p:txStyles>
    <p:titleStyle>
      <a:lvl1pPr algn="ctr" defTabSz="781616" rtl="0" eaLnBrk="1" fontAlgn="base" hangingPunct="1">
        <a:spcBef>
          <a:spcPct val="0"/>
        </a:spcBef>
        <a:spcAft>
          <a:spcPct val="0"/>
        </a:spcAft>
        <a:defRPr sz="3800">
          <a:solidFill>
            <a:schemeClr val="tx2"/>
          </a:solidFill>
          <a:latin typeface="+mj-lt"/>
          <a:ea typeface="ＭＳ Ｐゴシック" charset="-128"/>
          <a:cs typeface="ＭＳ Ｐゴシック" pitchFamily="-65" charset="-128"/>
        </a:defRPr>
      </a:lvl1pPr>
      <a:lvl2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2pPr>
      <a:lvl3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3pPr>
      <a:lvl4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4pPr>
      <a:lvl5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5pPr>
      <a:lvl6pPr marL="109503" algn="ctr" defTabSz="976049" rtl="0" eaLnBrk="1" fontAlgn="base" hangingPunct="1">
        <a:spcBef>
          <a:spcPct val="0"/>
        </a:spcBef>
        <a:spcAft>
          <a:spcPct val="0"/>
        </a:spcAft>
        <a:defRPr sz="4700">
          <a:solidFill>
            <a:schemeClr val="tx2"/>
          </a:solidFill>
          <a:latin typeface="Times New Roman" pitchFamily="-65" charset="0"/>
        </a:defRPr>
      </a:lvl6pPr>
      <a:lvl7pPr marL="219006" algn="ctr" defTabSz="976049" rtl="0" eaLnBrk="1" fontAlgn="base" hangingPunct="1">
        <a:spcBef>
          <a:spcPct val="0"/>
        </a:spcBef>
        <a:spcAft>
          <a:spcPct val="0"/>
        </a:spcAft>
        <a:defRPr sz="4700">
          <a:solidFill>
            <a:schemeClr val="tx2"/>
          </a:solidFill>
          <a:latin typeface="Times New Roman" pitchFamily="-65" charset="0"/>
        </a:defRPr>
      </a:lvl7pPr>
      <a:lvl8pPr marL="328517" algn="ctr" defTabSz="976049" rtl="0" eaLnBrk="1" fontAlgn="base" hangingPunct="1">
        <a:spcBef>
          <a:spcPct val="0"/>
        </a:spcBef>
        <a:spcAft>
          <a:spcPct val="0"/>
        </a:spcAft>
        <a:defRPr sz="4700">
          <a:solidFill>
            <a:schemeClr val="tx2"/>
          </a:solidFill>
          <a:latin typeface="Times New Roman" pitchFamily="-65" charset="0"/>
        </a:defRPr>
      </a:lvl8pPr>
      <a:lvl9pPr marL="438023" algn="ctr" defTabSz="976049" rtl="0" eaLnBrk="1" fontAlgn="base" hangingPunct="1">
        <a:spcBef>
          <a:spcPct val="0"/>
        </a:spcBef>
        <a:spcAft>
          <a:spcPct val="0"/>
        </a:spcAft>
        <a:defRPr sz="4700">
          <a:solidFill>
            <a:schemeClr val="tx2"/>
          </a:solidFill>
          <a:latin typeface="Times New Roman" pitchFamily="-65" charset="0"/>
        </a:defRPr>
      </a:lvl9pPr>
    </p:titleStyle>
    <p:bodyStyle>
      <a:lvl1pPr marL="292928" indent="-292928" algn="l" defTabSz="781616" rtl="0" eaLnBrk="1" fontAlgn="base" hangingPunct="1">
        <a:spcBef>
          <a:spcPct val="20000"/>
        </a:spcBef>
        <a:spcAft>
          <a:spcPct val="0"/>
        </a:spcAft>
        <a:buChar char="•"/>
        <a:defRPr sz="2800">
          <a:solidFill>
            <a:schemeClr val="tx1"/>
          </a:solidFill>
          <a:latin typeface="+mn-lt"/>
          <a:ea typeface="ＭＳ Ｐゴシック" charset="-128"/>
          <a:cs typeface="ＭＳ Ｐゴシック" pitchFamily="-65" charset="-128"/>
        </a:defRPr>
      </a:lvl1pPr>
      <a:lvl2pPr marL="635147" indent="-244005" algn="l" defTabSz="781616" rtl="0" eaLnBrk="1" fontAlgn="base" hangingPunct="1">
        <a:spcBef>
          <a:spcPct val="20000"/>
        </a:spcBef>
        <a:spcAft>
          <a:spcPct val="0"/>
        </a:spcAft>
        <a:buChar char="–"/>
        <a:defRPr sz="2400">
          <a:solidFill>
            <a:schemeClr val="tx1"/>
          </a:solidFill>
          <a:latin typeface="+mn-lt"/>
          <a:ea typeface="ＭＳ Ｐゴシック" charset="-128"/>
        </a:defRPr>
      </a:lvl2pPr>
      <a:lvl3pPr marL="977024" indent="-195406" algn="l" defTabSz="781616" rtl="0" eaLnBrk="1" fontAlgn="base" hangingPunct="1">
        <a:spcBef>
          <a:spcPct val="20000"/>
        </a:spcBef>
        <a:spcAft>
          <a:spcPct val="0"/>
        </a:spcAft>
        <a:buChar char="•"/>
        <a:defRPr sz="2100">
          <a:solidFill>
            <a:schemeClr val="tx1"/>
          </a:solidFill>
          <a:latin typeface="+mn-lt"/>
          <a:ea typeface="ＭＳ Ｐゴシック" charset="-128"/>
        </a:defRPr>
      </a:lvl3pPr>
      <a:lvl4pPr marL="1368162" indent="-195406" algn="l" defTabSz="781616" rtl="0" eaLnBrk="1" fontAlgn="base" hangingPunct="1">
        <a:spcBef>
          <a:spcPct val="20000"/>
        </a:spcBef>
        <a:spcAft>
          <a:spcPct val="0"/>
        </a:spcAft>
        <a:buChar char="–"/>
        <a:defRPr sz="1700">
          <a:solidFill>
            <a:schemeClr val="tx1"/>
          </a:solidFill>
          <a:latin typeface="+mn-lt"/>
          <a:ea typeface="ＭＳ Ｐゴシック" charset="-128"/>
        </a:defRPr>
      </a:lvl4pPr>
      <a:lvl5pPr marL="1758637" indent="-195070" algn="l" defTabSz="781616" rtl="0" eaLnBrk="1" fontAlgn="base" hangingPunct="1">
        <a:spcBef>
          <a:spcPct val="20000"/>
        </a:spcBef>
        <a:spcAft>
          <a:spcPct val="0"/>
        </a:spcAft>
        <a:buChar char="»"/>
        <a:defRPr sz="1700">
          <a:solidFill>
            <a:schemeClr val="tx1"/>
          </a:solidFill>
          <a:latin typeface="+mn-lt"/>
          <a:ea typeface="ＭＳ Ｐゴシック" charset="-128"/>
        </a:defRPr>
      </a:lvl5pPr>
      <a:lvl6pPr marL="2305704"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6pPr>
      <a:lvl7pPr marL="2415207"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7pPr>
      <a:lvl8pPr marL="2524713"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8pPr>
      <a:lvl9pPr marL="2634221"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9pPr>
    </p:bodyStyle>
    <p:otherStyle>
      <a:defPPr>
        <a:defRPr lang="en-US"/>
      </a:defPPr>
      <a:lvl1pPr marL="0" algn="l" defTabSz="109503" rtl="0" eaLnBrk="1" latinLnBrk="0" hangingPunct="1">
        <a:defRPr sz="400" kern="1200">
          <a:solidFill>
            <a:schemeClr val="tx1"/>
          </a:solidFill>
          <a:latin typeface="+mn-lt"/>
          <a:ea typeface="+mn-ea"/>
          <a:cs typeface="+mn-cs"/>
        </a:defRPr>
      </a:lvl1pPr>
      <a:lvl2pPr marL="109503" algn="l" defTabSz="109503" rtl="0" eaLnBrk="1" latinLnBrk="0" hangingPunct="1">
        <a:defRPr sz="400" kern="1200">
          <a:solidFill>
            <a:schemeClr val="tx1"/>
          </a:solidFill>
          <a:latin typeface="+mn-lt"/>
          <a:ea typeface="+mn-ea"/>
          <a:cs typeface="+mn-cs"/>
        </a:defRPr>
      </a:lvl2pPr>
      <a:lvl3pPr marL="219006" algn="l" defTabSz="109503" rtl="0" eaLnBrk="1" latinLnBrk="0" hangingPunct="1">
        <a:defRPr sz="400" kern="1200">
          <a:solidFill>
            <a:schemeClr val="tx1"/>
          </a:solidFill>
          <a:latin typeface="+mn-lt"/>
          <a:ea typeface="+mn-ea"/>
          <a:cs typeface="+mn-cs"/>
        </a:defRPr>
      </a:lvl3pPr>
      <a:lvl4pPr marL="328517" algn="l" defTabSz="109503" rtl="0" eaLnBrk="1" latinLnBrk="0" hangingPunct="1">
        <a:defRPr sz="400" kern="1200">
          <a:solidFill>
            <a:schemeClr val="tx1"/>
          </a:solidFill>
          <a:latin typeface="+mn-lt"/>
          <a:ea typeface="+mn-ea"/>
          <a:cs typeface="+mn-cs"/>
        </a:defRPr>
      </a:lvl4pPr>
      <a:lvl5pPr marL="438023" algn="l" defTabSz="109503" rtl="0" eaLnBrk="1" latinLnBrk="0" hangingPunct="1">
        <a:defRPr sz="400" kern="1200">
          <a:solidFill>
            <a:schemeClr val="tx1"/>
          </a:solidFill>
          <a:latin typeface="+mn-lt"/>
          <a:ea typeface="+mn-ea"/>
          <a:cs typeface="+mn-cs"/>
        </a:defRPr>
      </a:lvl5pPr>
      <a:lvl6pPr marL="547527" algn="l" defTabSz="109503" rtl="0" eaLnBrk="1" latinLnBrk="0" hangingPunct="1">
        <a:defRPr sz="400" kern="1200">
          <a:solidFill>
            <a:schemeClr val="tx1"/>
          </a:solidFill>
          <a:latin typeface="+mn-lt"/>
          <a:ea typeface="+mn-ea"/>
          <a:cs typeface="+mn-cs"/>
        </a:defRPr>
      </a:lvl6pPr>
      <a:lvl7pPr marL="657034" algn="l" defTabSz="109503" rtl="0" eaLnBrk="1" latinLnBrk="0" hangingPunct="1">
        <a:defRPr sz="400" kern="1200">
          <a:solidFill>
            <a:schemeClr val="tx1"/>
          </a:solidFill>
          <a:latin typeface="+mn-lt"/>
          <a:ea typeface="+mn-ea"/>
          <a:cs typeface="+mn-cs"/>
        </a:defRPr>
      </a:lvl7pPr>
      <a:lvl8pPr marL="766540" algn="l" defTabSz="109503" rtl="0" eaLnBrk="1" latinLnBrk="0" hangingPunct="1">
        <a:defRPr sz="400" kern="1200">
          <a:solidFill>
            <a:schemeClr val="tx1"/>
          </a:solidFill>
          <a:latin typeface="+mn-lt"/>
          <a:ea typeface="+mn-ea"/>
          <a:cs typeface="+mn-cs"/>
        </a:defRPr>
      </a:lvl8pPr>
      <a:lvl9pPr marL="876044" algn="l" defTabSz="109503" rtl="0" eaLnBrk="1" latinLnBrk="0" hangingPunct="1">
        <a:defRPr sz="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Lst>
  <p:hf hdr="0" ftr="0" dt="0"/>
  <p:txStyles>
    <p:titleStyle>
      <a:lvl1pPr algn="l" rtl="0" eaLnBrk="1" fontAlgn="base" hangingPunct="1">
        <a:lnSpc>
          <a:spcPct val="90000"/>
        </a:lnSpc>
        <a:spcBef>
          <a:spcPct val="0"/>
        </a:spcBef>
        <a:spcAft>
          <a:spcPct val="0"/>
        </a:spcAft>
        <a:defRPr sz="2800" b="1">
          <a:solidFill>
            <a:srgbClr val="333333"/>
          </a:solidFill>
          <a:latin typeface="+mj-lt"/>
          <a:ea typeface="+mj-ea"/>
          <a:cs typeface="+mj-cs"/>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269875" indent="-269875" algn="l" rtl="0" eaLnBrk="1" fontAlgn="base" hangingPunct="1">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defRPr>
      </a:lvl2pPr>
      <a:lvl3pPr marL="1150938"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et-EE" sz="1600" u="none" dirty="0"/>
              <a:t>HIVi ja seksuaalsel teel levivate infektsioonide osakond</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a:p>
            <a:pPr lvl="0"/>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et-EE" dirty="0"/>
              <a:t> </a:t>
            </a:r>
          </a:p>
        </p:txBody>
      </p:sp>
      <p:pic>
        <p:nvPicPr>
          <p:cNvPr id="1032" name="Picture 12" descr="mmmmmmmm"/>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ransition/>
  <p:hf hdr="0" ftr="0" dt="0"/>
  <p:txStyles>
    <p:titleStyle>
      <a:lvl1pPr algn="ctr" defTabSz="760309" rtl="0" eaLnBrk="0" fontAlgn="base" hangingPunct="0">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0" fontAlgn="base" hangingPunct="0">
        <a:spcBef>
          <a:spcPct val="0"/>
        </a:spcBef>
        <a:spcAft>
          <a:spcPct val="0"/>
        </a:spcAft>
        <a:defRPr sz="3600" b="1">
          <a:solidFill>
            <a:schemeClr val="accent2"/>
          </a:solidFill>
          <a:latin typeface="Arial" charset="0"/>
        </a:defRPr>
      </a:lvl6pPr>
      <a:lvl7pPr marL="912370" algn="ctr" defTabSz="760309" rtl="0" eaLnBrk="0" fontAlgn="base" hangingPunct="0">
        <a:spcBef>
          <a:spcPct val="0"/>
        </a:spcBef>
        <a:spcAft>
          <a:spcPct val="0"/>
        </a:spcAft>
        <a:defRPr sz="3600" b="1">
          <a:solidFill>
            <a:schemeClr val="accent2"/>
          </a:solidFill>
          <a:latin typeface="Arial" charset="0"/>
        </a:defRPr>
      </a:lvl7pPr>
      <a:lvl8pPr marL="1368557" algn="ctr" defTabSz="760309" rtl="0" eaLnBrk="0" fontAlgn="base" hangingPunct="0">
        <a:spcBef>
          <a:spcPct val="0"/>
        </a:spcBef>
        <a:spcAft>
          <a:spcPct val="0"/>
        </a:spcAft>
        <a:defRPr sz="3600" b="1">
          <a:solidFill>
            <a:schemeClr val="accent2"/>
          </a:solidFill>
          <a:latin typeface="Arial" charset="0"/>
        </a:defRPr>
      </a:lvl8pPr>
      <a:lvl9pPr marL="1824741" algn="ctr" defTabSz="760309" rtl="0" eaLnBrk="0" fontAlgn="base" hangingPunct="0">
        <a:spcBef>
          <a:spcPct val="0"/>
        </a:spcBef>
        <a:spcAft>
          <a:spcPct val="0"/>
        </a:spcAft>
        <a:defRPr sz="3600" b="1">
          <a:solidFill>
            <a:schemeClr val="accent2"/>
          </a:solidFill>
          <a:latin typeface="Arial" charset="0"/>
        </a:defRPr>
      </a:lvl9pPr>
    </p:titleStyle>
    <p:bodyStyle>
      <a:lvl1pPr marL="342139" indent="-342139" algn="l" defTabSz="760309" rtl="0" eaLnBrk="0" fontAlgn="base" hangingPunct="0">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0" fontAlgn="base" hangingPunct="0">
        <a:spcBef>
          <a:spcPct val="20000"/>
        </a:spcBef>
        <a:spcAft>
          <a:spcPct val="0"/>
        </a:spcAft>
        <a:buChar char="•"/>
        <a:defRPr sz="2400">
          <a:solidFill>
            <a:schemeClr val="tx1"/>
          </a:solidFill>
          <a:latin typeface="+mn-lt"/>
          <a:ea typeface="ＭＳ Ｐゴシック" charset="0"/>
        </a:defRPr>
      </a:lvl2pPr>
      <a:lvl3pPr marL="1140463" indent="-228098" algn="l" defTabSz="760309" rtl="0" eaLnBrk="0" fontAlgn="base" hangingPunct="0">
        <a:spcBef>
          <a:spcPct val="20000"/>
        </a:spcBef>
        <a:spcAft>
          <a:spcPct val="0"/>
        </a:spcAft>
        <a:buChar char="–"/>
        <a:defRPr sz="2400">
          <a:solidFill>
            <a:schemeClr val="tx1"/>
          </a:solidFill>
          <a:latin typeface="+mn-lt"/>
          <a:ea typeface="ＭＳ Ｐゴシック" charset="0"/>
        </a:defRPr>
      </a:lvl3pPr>
      <a:lvl4pPr marL="1596650"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0" fontAlgn="base" hangingPunct="0">
        <a:spcBef>
          <a:spcPct val="20000"/>
        </a:spcBef>
        <a:spcAft>
          <a:spcPct val="0"/>
        </a:spcAft>
        <a:buBlip>
          <a:blip r:embed="rId16"/>
        </a:buBlip>
        <a:defRPr sz="2400">
          <a:solidFill>
            <a:schemeClr val="tx1"/>
          </a:solidFill>
          <a:latin typeface="+mn-lt"/>
        </a:defRPr>
      </a:lvl6pPr>
      <a:lvl7pPr marL="2965206" indent="-228098" algn="l" defTabSz="760309" rtl="0" eaLnBrk="0" fontAlgn="base" hangingPunct="0">
        <a:spcBef>
          <a:spcPct val="20000"/>
        </a:spcBef>
        <a:spcAft>
          <a:spcPct val="0"/>
        </a:spcAft>
        <a:buBlip>
          <a:blip r:embed="rId16"/>
        </a:buBlip>
        <a:defRPr sz="2400">
          <a:solidFill>
            <a:schemeClr val="tx1"/>
          </a:solidFill>
          <a:latin typeface="+mn-lt"/>
        </a:defRPr>
      </a:lvl7pPr>
      <a:lvl8pPr marL="3421391" indent="-228098" algn="l" defTabSz="760309" rtl="0" eaLnBrk="0" fontAlgn="base" hangingPunct="0">
        <a:spcBef>
          <a:spcPct val="20000"/>
        </a:spcBef>
        <a:spcAft>
          <a:spcPct val="0"/>
        </a:spcAft>
        <a:buBlip>
          <a:blip r:embed="rId16"/>
        </a:buBlip>
        <a:defRPr sz="2400">
          <a:solidFill>
            <a:schemeClr val="tx1"/>
          </a:solidFill>
          <a:latin typeface="+mn-lt"/>
        </a:defRPr>
      </a:lvl8pPr>
      <a:lvl9pPr marL="3877573" indent="-228098" algn="l" defTabSz="760309" rtl="0" eaLnBrk="0" fontAlgn="base" hangingPunct="0">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userDrawn="1"/>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Lst>
  <p:hf hdr="0" ftr="0" dt="0"/>
  <p:txStyles>
    <p:titleStyle>
      <a:lvl1pPr algn="l" rtl="0" fontAlgn="base">
        <a:lnSpc>
          <a:spcPct val="90000"/>
        </a:lnSpc>
        <a:spcBef>
          <a:spcPct val="0"/>
        </a:spcBef>
        <a:spcAft>
          <a:spcPct val="0"/>
        </a:spcAft>
        <a:defRPr sz="2800" b="1">
          <a:solidFill>
            <a:srgbClr val="333333"/>
          </a:solidFill>
          <a:latin typeface="+mj-lt"/>
          <a:ea typeface="+mj-ea"/>
          <a:cs typeface="+mj-cs"/>
        </a:defRPr>
      </a:lvl1pPr>
      <a:lvl2pPr algn="l" rtl="0" fontAlgn="base">
        <a:lnSpc>
          <a:spcPct val="90000"/>
        </a:lnSpc>
        <a:spcBef>
          <a:spcPct val="0"/>
        </a:spcBef>
        <a:spcAft>
          <a:spcPct val="0"/>
        </a:spcAft>
        <a:defRPr sz="2800" b="1">
          <a:solidFill>
            <a:srgbClr val="333333"/>
          </a:solidFill>
          <a:latin typeface="Tahoma" pitchFamily="34" charset="0"/>
        </a:defRPr>
      </a:lvl2pPr>
      <a:lvl3pPr algn="l" rtl="0" fontAlgn="base">
        <a:lnSpc>
          <a:spcPct val="90000"/>
        </a:lnSpc>
        <a:spcBef>
          <a:spcPct val="0"/>
        </a:spcBef>
        <a:spcAft>
          <a:spcPct val="0"/>
        </a:spcAft>
        <a:defRPr sz="2800" b="1">
          <a:solidFill>
            <a:srgbClr val="333333"/>
          </a:solidFill>
          <a:latin typeface="Tahoma" pitchFamily="34" charset="0"/>
        </a:defRPr>
      </a:lvl3pPr>
      <a:lvl4pPr algn="l" rtl="0" fontAlgn="base">
        <a:lnSpc>
          <a:spcPct val="90000"/>
        </a:lnSpc>
        <a:spcBef>
          <a:spcPct val="0"/>
        </a:spcBef>
        <a:spcAft>
          <a:spcPct val="0"/>
        </a:spcAft>
        <a:defRPr sz="2800" b="1">
          <a:solidFill>
            <a:srgbClr val="333333"/>
          </a:solidFill>
          <a:latin typeface="Tahoma" pitchFamily="34" charset="0"/>
        </a:defRPr>
      </a:lvl4pPr>
      <a:lvl5pPr algn="l" rtl="0" fontAlgn="base">
        <a:lnSpc>
          <a:spcPct val="90000"/>
        </a:lnSpc>
        <a:spcBef>
          <a:spcPct val="0"/>
        </a:spcBef>
        <a:spcAft>
          <a:spcPct val="0"/>
        </a:spcAft>
        <a:defRPr sz="2800" b="1">
          <a:solidFill>
            <a:srgbClr val="333333"/>
          </a:solidFill>
          <a:latin typeface="Tahoma" pitchFamily="34" charset="0"/>
        </a:defRPr>
      </a:lvl5pPr>
      <a:lvl6pPr marL="457200" algn="l" rtl="0" fontAlgn="base">
        <a:lnSpc>
          <a:spcPct val="90000"/>
        </a:lnSpc>
        <a:spcBef>
          <a:spcPct val="0"/>
        </a:spcBef>
        <a:spcAft>
          <a:spcPct val="0"/>
        </a:spcAft>
        <a:defRPr sz="2800" b="1">
          <a:solidFill>
            <a:srgbClr val="333333"/>
          </a:solidFill>
          <a:latin typeface="Tahoma" pitchFamily="34" charset="0"/>
        </a:defRPr>
      </a:lvl6pPr>
      <a:lvl7pPr marL="914400" algn="l" rtl="0" fontAlgn="base">
        <a:lnSpc>
          <a:spcPct val="90000"/>
        </a:lnSpc>
        <a:spcBef>
          <a:spcPct val="0"/>
        </a:spcBef>
        <a:spcAft>
          <a:spcPct val="0"/>
        </a:spcAft>
        <a:defRPr sz="2800" b="1">
          <a:solidFill>
            <a:srgbClr val="333333"/>
          </a:solidFill>
          <a:latin typeface="Tahoma" pitchFamily="34" charset="0"/>
        </a:defRPr>
      </a:lvl7pPr>
      <a:lvl8pPr marL="1371600" algn="l" rtl="0" fontAlgn="base">
        <a:lnSpc>
          <a:spcPct val="90000"/>
        </a:lnSpc>
        <a:spcBef>
          <a:spcPct val="0"/>
        </a:spcBef>
        <a:spcAft>
          <a:spcPct val="0"/>
        </a:spcAft>
        <a:defRPr sz="2800" b="1">
          <a:solidFill>
            <a:srgbClr val="333333"/>
          </a:solidFill>
          <a:latin typeface="Tahoma" pitchFamily="34" charset="0"/>
        </a:defRPr>
      </a:lvl8pPr>
      <a:lvl9pPr marL="1828800" algn="l" rtl="0" fontAlgn="base">
        <a:lnSpc>
          <a:spcPct val="90000"/>
        </a:lnSpc>
        <a:spcBef>
          <a:spcPct val="0"/>
        </a:spcBef>
        <a:spcAft>
          <a:spcPct val="0"/>
        </a:spcAft>
        <a:defRPr sz="2800" b="1">
          <a:solidFill>
            <a:srgbClr val="333333"/>
          </a:solidFill>
          <a:latin typeface="Tahoma" pitchFamily="34" charset="0"/>
        </a:defRPr>
      </a:lvl9pPr>
    </p:titleStyle>
    <p:bodyStyle>
      <a:lvl1pPr marL="269875" indent="-269875" algn="l" rtl="0" fontAlgn="base">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fontAlgn="base">
        <a:lnSpc>
          <a:spcPct val="90000"/>
        </a:lnSpc>
        <a:spcBef>
          <a:spcPct val="0"/>
        </a:spcBef>
        <a:spcAft>
          <a:spcPct val="25000"/>
        </a:spcAft>
        <a:buChar char="–"/>
        <a:defRPr sz="2400">
          <a:solidFill>
            <a:schemeClr val="tx1"/>
          </a:solidFill>
          <a:latin typeface="+mn-lt"/>
        </a:defRPr>
      </a:lvl2pPr>
      <a:lvl3pPr marL="1150938" indent="-228600" algn="l" rtl="0" fontAlgn="base">
        <a:spcBef>
          <a:spcPct val="20000"/>
        </a:spcBef>
        <a:spcAft>
          <a:spcPct val="0"/>
        </a:spcAft>
        <a:defRPr>
          <a:solidFill>
            <a:schemeClr val="tx1"/>
          </a:solidFill>
          <a:latin typeface="+mn-lt"/>
        </a:defRPr>
      </a:lvl3pPr>
      <a:lvl4pPr marL="1600200" indent="-228600" algn="l" rtl="0" fontAlgn="base">
        <a:spcBef>
          <a:spcPct val="20000"/>
        </a:spcBef>
        <a:spcAft>
          <a:spcPct val="0"/>
        </a:spcAft>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25"/>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65"/>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65"/>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p>
        </p:txBody>
      </p:sp>
      <p:pic>
        <p:nvPicPr>
          <p:cNvPr id="7" name="Picture 3" descr="E:\Work\1___CPH_HIV\HiE\1. OptTEST start\text for optest\Logo\Optest full_cropped.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7504" y="6237312"/>
            <a:ext cx="1261876" cy="501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070589"/>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9" name="Picture 7"/>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 id="2147484123" r:id="rId12"/>
    <p:sldLayoutId id="2147484124" r:id="rId13"/>
    <p:sldLayoutId id="2147484125" r:id="rId14"/>
    <p:sldLayoutId id="2147484126" r:id="rId15"/>
    <p:sldLayoutId id="2147484127" r:id="rId16"/>
  </p:sldLayoutIdLst>
  <p:hf hdr="0" ftr="0" dt="0"/>
  <p:txStyles>
    <p:titleStyle>
      <a:lvl1pPr algn="l" rtl="0" eaLnBrk="1" fontAlgn="base" hangingPunct="1">
        <a:spcBef>
          <a:spcPct val="0"/>
        </a:spcBef>
        <a:spcAft>
          <a:spcPct val="0"/>
        </a:spcAft>
        <a:defRPr sz="4400" b="1">
          <a:solidFill>
            <a:schemeClr val="bg1"/>
          </a:solidFill>
          <a:latin typeface="+mj-lt"/>
          <a:ea typeface="+mj-ea"/>
          <a:cs typeface="+mj-cs"/>
        </a:defRPr>
      </a:lvl1pPr>
      <a:lvl2pPr algn="l" rtl="0" eaLnBrk="1" fontAlgn="base" hangingPunct="1">
        <a:spcBef>
          <a:spcPct val="0"/>
        </a:spcBef>
        <a:spcAft>
          <a:spcPct val="0"/>
        </a:spcAft>
        <a:defRPr sz="4400" b="1">
          <a:solidFill>
            <a:schemeClr val="bg1"/>
          </a:solidFill>
          <a:latin typeface="Helvetica" charset="0"/>
          <a:ea typeface="ＭＳ Ｐゴシック" charset="-128"/>
        </a:defRPr>
      </a:lvl2pPr>
      <a:lvl3pPr algn="l" rtl="0" eaLnBrk="1" fontAlgn="base" hangingPunct="1">
        <a:spcBef>
          <a:spcPct val="0"/>
        </a:spcBef>
        <a:spcAft>
          <a:spcPct val="0"/>
        </a:spcAft>
        <a:defRPr sz="4400" b="1">
          <a:solidFill>
            <a:schemeClr val="bg1"/>
          </a:solidFill>
          <a:latin typeface="Helvetica" charset="0"/>
          <a:ea typeface="ＭＳ Ｐゴシック" charset="-128"/>
        </a:defRPr>
      </a:lvl3pPr>
      <a:lvl4pPr algn="l" rtl="0" eaLnBrk="1" fontAlgn="base" hangingPunct="1">
        <a:spcBef>
          <a:spcPct val="0"/>
        </a:spcBef>
        <a:spcAft>
          <a:spcPct val="0"/>
        </a:spcAft>
        <a:defRPr sz="4400" b="1">
          <a:solidFill>
            <a:schemeClr val="bg1"/>
          </a:solidFill>
          <a:latin typeface="Helvetica" charset="0"/>
          <a:ea typeface="ＭＳ Ｐゴシック" charset="-128"/>
        </a:defRPr>
      </a:lvl4pPr>
      <a:lvl5pPr algn="l" rtl="0" eaLnBrk="1" fontAlgn="base" hangingPunct="1">
        <a:spcBef>
          <a:spcPct val="0"/>
        </a:spcBef>
        <a:spcAft>
          <a:spcPct val="0"/>
        </a:spcAft>
        <a:defRPr sz="4400" b="1">
          <a:solidFill>
            <a:schemeClr val="bg1"/>
          </a:solidFill>
          <a:latin typeface="Helvetica" charset="0"/>
          <a:ea typeface="ＭＳ Ｐゴシック" charset="-128"/>
        </a:defRPr>
      </a:lvl5pPr>
      <a:lvl6pPr marL="456188" algn="l" rtl="0" eaLnBrk="1" fontAlgn="base" hangingPunct="1">
        <a:spcBef>
          <a:spcPct val="0"/>
        </a:spcBef>
        <a:spcAft>
          <a:spcPct val="0"/>
        </a:spcAft>
        <a:defRPr sz="4400">
          <a:solidFill>
            <a:schemeClr val="tx2"/>
          </a:solidFill>
          <a:latin typeface="Helvetica" charset="0"/>
          <a:ea typeface="ＭＳ Ｐゴシック" charset="-128"/>
        </a:defRPr>
      </a:lvl6pPr>
      <a:lvl7pPr marL="912370" algn="l" rtl="0" eaLnBrk="1" fontAlgn="base" hangingPunct="1">
        <a:spcBef>
          <a:spcPct val="0"/>
        </a:spcBef>
        <a:spcAft>
          <a:spcPct val="0"/>
        </a:spcAft>
        <a:defRPr sz="4400">
          <a:solidFill>
            <a:schemeClr val="tx2"/>
          </a:solidFill>
          <a:latin typeface="Helvetica" charset="0"/>
          <a:ea typeface="ＭＳ Ｐゴシック" charset="-128"/>
        </a:defRPr>
      </a:lvl7pPr>
      <a:lvl8pPr marL="1368557" algn="l" rtl="0" eaLnBrk="1" fontAlgn="base" hangingPunct="1">
        <a:spcBef>
          <a:spcPct val="0"/>
        </a:spcBef>
        <a:spcAft>
          <a:spcPct val="0"/>
        </a:spcAft>
        <a:defRPr sz="4400">
          <a:solidFill>
            <a:schemeClr val="tx2"/>
          </a:solidFill>
          <a:latin typeface="Helvetica" charset="0"/>
          <a:ea typeface="ＭＳ Ｐゴシック" charset="-128"/>
        </a:defRPr>
      </a:lvl8pPr>
      <a:lvl9pPr marL="1824741" algn="l" rtl="0" eaLnBrk="1" fontAlgn="base" hangingPunct="1">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1" fontAlgn="base" hangingPunct="1">
        <a:spcBef>
          <a:spcPct val="20000"/>
        </a:spcBef>
        <a:spcAft>
          <a:spcPct val="0"/>
        </a:spcAft>
        <a:buChar char="•"/>
        <a:defRPr sz="3200">
          <a:solidFill>
            <a:schemeClr val="tx1"/>
          </a:solidFill>
          <a:latin typeface="+mn-lt"/>
          <a:ea typeface="+mn-ea"/>
          <a:cs typeface="+mn-cs"/>
        </a:defRPr>
      </a:lvl1pPr>
      <a:lvl2pPr marL="741299" indent="-285114" algn="l" rtl="0" eaLnBrk="1" fontAlgn="base" hangingPunct="1">
        <a:spcBef>
          <a:spcPct val="20000"/>
        </a:spcBef>
        <a:spcAft>
          <a:spcPct val="0"/>
        </a:spcAft>
        <a:buChar char="–"/>
        <a:defRPr sz="2800">
          <a:solidFill>
            <a:schemeClr val="tx1"/>
          </a:solidFill>
          <a:latin typeface="+mn-lt"/>
          <a:ea typeface="+mn-ea"/>
        </a:defRPr>
      </a:lvl2pPr>
      <a:lvl3pPr marL="1140463" indent="-228098" algn="l" rtl="0" eaLnBrk="1" fontAlgn="base" hangingPunct="1">
        <a:spcBef>
          <a:spcPct val="20000"/>
        </a:spcBef>
        <a:spcAft>
          <a:spcPct val="0"/>
        </a:spcAft>
        <a:buChar char="•"/>
        <a:defRPr sz="2400">
          <a:solidFill>
            <a:schemeClr val="tx1"/>
          </a:solidFill>
          <a:latin typeface="+mn-lt"/>
          <a:ea typeface="+mn-ea"/>
        </a:defRPr>
      </a:lvl3pPr>
      <a:lvl4pPr marL="1596650" indent="-228098" algn="l" rtl="0" eaLnBrk="1" fontAlgn="base" hangingPunct="1">
        <a:spcBef>
          <a:spcPct val="20000"/>
        </a:spcBef>
        <a:spcAft>
          <a:spcPct val="0"/>
        </a:spcAft>
        <a:buChar char="–"/>
        <a:defRPr sz="2000">
          <a:solidFill>
            <a:schemeClr val="tx1"/>
          </a:solidFill>
          <a:latin typeface="+mn-lt"/>
          <a:ea typeface="+mn-ea"/>
        </a:defRPr>
      </a:lvl4pPr>
      <a:lvl5pPr marL="2052833" indent="-228098" algn="l" rtl="0" eaLnBrk="1" fontAlgn="base" hangingPunct="1">
        <a:spcBef>
          <a:spcPct val="20000"/>
        </a:spcBef>
        <a:spcAft>
          <a:spcPct val="0"/>
        </a:spcAft>
        <a:buChar char="»"/>
        <a:defRPr sz="2000">
          <a:solidFill>
            <a:schemeClr val="tx1"/>
          </a:solidFill>
          <a:latin typeface="+mn-lt"/>
          <a:ea typeface="+mn-ea"/>
        </a:defRPr>
      </a:lvl5pPr>
      <a:lvl6pPr marL="2509020" indent="-228098" algn="l" rtl="0" eaLnBrk="1" fontAlgn="base" hangingPunct="1">
        <a:spcBef>
          <a:spcPct val="20000"/>
        </a:spcBef>
        <a:spcAft>
          <a:spcPct val="0"/>
        </a:spcAft>
        <a:buChar char="»"/>
        <a:defRPr sz="2000">
          <a:solidFill>
            <a:schemeClr val="tx1"/>
          </a:solidFill>
          <a:latin typeface="+mn-lt"/>
          <a:ea typeface="+mn-ea"/>
        </a:defRPr>
      </a:lvl6pPr>
      <a:lvl7pPr marL="2965206" indent="-228098" algn="l" rtl="0" eaLnBrk="1" fontAlgn="base" hangingPunct="1">
        <a:spcBef>
          <a:spcPct val="20000"/>
        </a:spcBef>
        <a:spcAft>
          <a:spcPct val="0"/>
        </a:spcAft>
        <a:buChar char="»"/>
        <a:defRPr sz="2000">
          <a:solidFill>
            <a:schemeClr val="tx1"/>
          </a:solidFill>
          <a:latin typeface="+mn-lt"/>
          <a:ea typeface="+mn-ea"/>
        </a:defRPr>
      </a:lvl7pPr>
      <a:lvl8pPr marL="3421391" indent="-228098" algn="l" rtl="0" eaLnBrk="1" fontAlgn="base" hangingPunct="1">
        <a:spcBef>
          <a:spcPct val="20000"/>
        </a:spcBef>
        <a:spcAft>
          <a:spcPct val="0"/>
        </a:spcAft>
        <a:buChar char="»"/>
        <a:defRPr sz="2000">
          <a:solidFill>
            <a:schemeClr val="tx1"/>
          </a:solidFill>
          <a:latin typeface="+mn-lt"/>
          <a:ea typeface="+mn-ea"/>
        </a:defRPr>
      </a:lvl8pPr>
      <a:lvl9pPr marL="3877573" indent="-228098"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A10DE76A-08D5-4B62-93C9-8FE86DEDB30A}"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06224617"/>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180AFD50-15C9-46B9-AC6C-FEF5FE0A2E49}"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463229181"/>
      </p:ext>
    </p:extLst>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F9346367-4657-4931-B2C1-83598E87840B}"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85272322"/>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3AE9D183-7B13-4E01-8725-441712131FB3}" type="datetime1">
              <a:rPr lang="en-GB" smtClean="0">
                <a:solidFill>
                  <a:prstClr val="black">
                    <a:tint val="75000"/>
                  </a:prstClr>
                </a:solidFill>
              </a:rPr>
              <a:pPr/>
              <a:t>13/07/2017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3032259"/>
      </p:ext>
    </p:extLst>
  </p:cSld>
  <p:clrMap bg1="lt1" tx1="dk1" bg2="lt2" tx2="dk2" accent1="accent1" accent2="accent2" accent3="accent3" accent4="accent4" accent5="accent5" accent6="accent6" hlink="hlink" folHlink="folHlink"/>
  <p:sldLayoutIdLst>
    <p:sldLayoutId id="2147484190"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 id="2147484201" r:id="rId12"/>
    <p:sldLayoutId id="2147484202" r:id="rId13"/>
    <p:sldLayoutId id="2147484203" r:id="rId14"/>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l"/>
            <a:r>
              <a:rPr lang="et-EE" sz="2200" dirty="0">
                <a:solidFill>
                  <a:schemeClr val="bg1">
                    <a:lumMod val="50000"/>
                  </a:schemeClr>
                </a:solidFill>
              </a:rPr>
              <a:t>HIV-TESTIMINE INDIKAATORSEISUNDITE </a:t>
            </a:r>
            <a:r>
              <a:rPr lang="et-EE" sz="2200" dirty="0">
                <a:solidFill>
                  <a:schemeClr val="bg1">
                    <a:lumMod val="50000"/>
                  </a:schemeClr>
                </a:solidFill>
              </a:rPr>
              <a:t>OLEMASOLUL: </a:t>
            </a:r>
            <a:r>
              <a:rPr lang="et-EE" sz="2200" dirty="0">
                <a:solidFill>
                  <a:schemeClr val="bg1">
                    <a:lumMod val="50000"/>
                  </a:schemeClr>
                </a:solidFill>
              </a:rPr>
              <a:t>SLAIDIKOGU</a:t>
            </a:r>
          </a:p>
        </p:txBody>
      </p:sp>
      <p:sp>
        <p:nvSpPr>
          <p:cNvPr id="3" name="Content Placeholder 2"/>
          <p:cNvSpPr>
            <a:spLocks noGrp="1"/>
          </p:cNvSpPr>
          <p:nvPr>
            <p:ph idx="1"/>
          </p:nvPr>
        </p:nvSpPr>
        <p:spPr>
          <a:xfrm>
            <a:off x="497038" y="692186"/>
            <a:ext cx="7941568" cy="864096"/>
          </a:xfrm>
        </p:spPr>
        <p:txBody>
          <a:bodyPr>
            <a:noAutofit/>
          </a:bodyPr>
          <a:lstStyle/>
          <a:p>
            <a:pPr marL="0" indent="0">
              <a:buNone/>
            </a:pPr>
            <a:r>
              <a:rPr lang="et-EE" sz="1400" b="1" dirty="0"/>
              <a:t>Mida slaidikogu endast kujutab?</a:t>
            </a:r>
            <a:endParaRPr lang="et-EE" sz="1400" dirty="0"/>
          </a:p>
          <a:p>
            <a:pPr marL="0" indent="0">
              <a:buNone/>
            </a:pPr>
            <a:r>
              <a:rPr lang="et-EE" sz="1400" dirty="0"/>
              <a:t>Need slaidid on kokku pandud selleks, </a:t>
            </a:r>
            <a:r>
              <a:rPr lang="et-EE" sz="1400" dirty="0"/>
              <a:t>toetada HIV-testimise rakendamist indikaatorseisundite korral</a:t>
            </a:r>
            <a:r>
              <a:rPr lang="et-EE" sz="1400" dirty="0" smtClean="0"/>
              <a:t>. </a:t>
            </a:r>
            <a:r>
              <a:rPr lang="et-EE" sz="1400" dirty="0"/>
              <a:t>Käesolev abivahend sisaldab slaide, mis sobivad erinevate esitluste koostamiseks ja katavad järgmisi teemasid:</a:t>
            </a:r>
            <a:endParaRPr lang="et-EE" sz="1400" i="1" dirty="0"/>
          </a:p>
        </p:txBody>
      </p:sp>
      <p:graphicFrame>
        <p:nvGraphicFramePr>
          <p:cNvPr id="9" name="Diagram 8"/>
          <p:cNvGraphicFramePr/>
          <p:nvPr>
            <p:extLst>
              <p:ext uri="{D42A27DB-BD31-4B8C-83A1-F6EECF244321}">
                <p14:modId xmlns:p14="http://schemas.microsoft.com/office/powerpoint/2010/main" val="303634685"/>
              </p:ext>
            </p:extLst>
          </p:nvPr>
        </p:nvGraphicFramePr>
        <p:xfrm>
          <a:off x="533570" y="1628800"/>
          <a:ext cx="785485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97038" y="4454628"/>
            <a:ext cx="7592437" cy="1446550"/>
          </a:xfrm>
          <a:prstGeom prst="rect">
            <a:avLst/>
          </a:prstGeom>
          <a:noFill/>
        </p:spPr>
        <p:txBody>
          <a:bodyPr wrap="square" rtlCol="0">
            <a:spAutoFit/>
          </a:bodyPr>
          <a:lstStyle/>
          <a:p>
            <a:r>
              <a:rPr lang="et-EE" sz="1400" b="1" dirty="0"/>
              <a:t>Millal slaidikogu kasutada?</a:t>
            </a:r>
            <a:endParaRPr lang="et-EE" sz="1400" dirty="0"/>
          </a:p>
          <a:p>
            <a:r>
              <a:rPr lang="et-EE" sz="1400" dirty="0"/>
              <a:t>Slaide saab kasutada erinevatele kuulajaskondadele mõeldud HIV-testimise alaste esitluste koostamiseks, kus erilist tähelepanu pööratakse indikaatorseisundist juhinduva HIV-testimise sisseviimisele. </a:t>
            </a:r>
            <a:r>
              <a:rPr lang="et-EE" sz="1400" b="1" dirty="0"/>
              <a:t> </a:t>
            </a:r>
            <a:endParaRPr lang="et-EE" sz="1400" dirty="0"/>
          </a:p>
          <a:p>
            <a:endParaRPr lang="et-EE" sz="1400" b="1" dirty="0"/>
          </a:p>
          <a:p>
            <a:endParaRPr lang="et-EE" dirty="0"/>
          </a:p>
        </p:txBody>
      </p:sp>
      <p:sp>
        <p:nvSpPr>
          <p:cNvPr id="8" name="TextBox 7"/>
          <p:cNvSpPr txBox="1"/>
          <p:nvPr/>
        </p:nvSpPr>
        <p:spPr>
          <a:xfrm>
            <a:off x="497038" y="5414782"/>
            <a:ext cx="7736453" cy="738664"/>
          </a:xfrm>
          <a:prstGeom prst="rect">
            <a:avLst/>
          </a:prstGeom>
          <a:noFill/>
        </p:spPr>
        <p:txBody>
          <a:bodyPr wrap="square" rtlCol="0">
            <a:spAutoFit/>
          </a:bodyPr>
          <a:lstStyle/>
          <a:p>
            <a:r>
              <a:rPr lang="et-EE" sz="1400" b="1" dirty="0"/>
              <a:t>Kellele on slaidikogu mõeldud?</a:t>
            </a:r>
            <a:endParaRPr lang="et-EE" sz="1400" dirty="0"/>
          </a:p>
          <a:p>
            <a:r>
              <a:rPr lang="et-EE" sz="1400" dirty="0"/>
              <a:t>Inimestele, kes tahavad teavitada otsusetegijaid HIV-testimise vajalikkusest. </a:t>
            </a:r>
          </a:p>
          <a:p>
            <a:r>
              <a:rPr lang="et-EE" sz="1400" dirty="0"/>
              <a:t>HIVi klinitsistidele ja muude valdkondade spetsialistidele, kes tegelevad indikaatorseisunditega.</a:t>
            </a:r>
          </a:p>
        </p:txBody>
      </p:sp>
      <p:grpSp>
        <p:nvGrpSpPr>
          <p:cNvPr id="10" name="Group 9"/>
          <p:cNvGrpSpPr/>
          <p:nvPr/>
        </p:nvGrpSpPr>
        <p:grpSpPr>
          <a:xfrm>
            <a:off x="179512" y="6381328"/>
            <a:ext cx="8888434" cy="372932"/>
            <a:chOff x="179512" y="6381328"/>
            <a:chExt cx="8888434" cy="372932"/>
          </a:xfrm>
        </p:grpSpPr>
        <p:pic>
          <p:nvPicPr>
            <p:cNvPr id="11"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33680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et-EE" sz="2200" dirty="0">
                <a:solidFill>
                  <a:schemeClr val="bg1">
                    <a:lumMod val="50000"/>
                  </a:schemeClr>
                </a:solidFill>
              </a:rPr>
              <a:t>HIV-TESTIMINE INDIKAATORSEISUNDITE </a:t>
            </a:r>
            <a:r>
              <a:rPr lang="et-EE" sz="2200" dirty="0">
                <a:solidFill>
                  <a:schemeClr val="bg1">
                    <a:lumMod val="50000"/>
                  </a:schemeClr>
                </a:solidFill>
              </a:rPr>
              <a:t>OLEMASOLUL: </a:t>
            </a:r>
            <a:r>
              <a:rPr lang="et-EE" sz="2200" dirty="0">
                <a:solidFill>
                  <a:schemeClr val="bg1">
                    <a:lumMod val="50000"/>
                  </a:schemeClr>
                </a:solidFill>
              </a:rPr>
              <a:t>SLAIDIKOGU</a:t>
            </a:r>
          </a:p>
        </p:txBody>
      </p:sp>
      <p:sp>
        <p:nvSpPr>
          <p:cNvPr id="3" name="Content Placeholder 2"/>
          <p:cNvSpPr>
            <a:spLocks noGrp="1"/>
          </p:cNvSpPr>
          <p:nvPr>
            <p:ph idx="1"/>
          </p:nvPr>
        </p:nvSpPr>
        <p:spPr>
          <a:xfrm>
            <a:off x="467544" y="980728"/>
            <a:ext cx="8280920" cy="4968552"/>
          </a:xfrm>
        </p:spPr>
        <p:txBody>
          <a:bodyPr>
            <a:normAutofit fontScale="85000" lnSpcReduction="10000"/>
          </a:bodyPr>
          <a:lstStyle/>
          <a:p>
            <a:pPr marL="0" indent="0">
              <a:lnSpc>
                <a:spcPct val="110000"/>
              </a:lnSpc>
              <a:buNone/>
            </a:pPr>
            <a:r>
              <a:rPr lang="et-EE" sz="1800" dirty="0"/>
              <a:t>Erinevad kuulajaskonnad vajavad erinevat lähenemist ja käesolevast laiast valikust saab valida igaks esitluseks sobivad slaidid. </a:t>
            </a:r>
          </a:p>
          <a:p>
            <a:pPr marL="0" indent="0">
              <a:lnSpc>
                <a:spcPct val="110000"/>
              </a:lnSpc>
              <a:buNone/>
            </a:pPr>
            <a:endParaRPr lang="et-EE" sz="1800" u="sng" dirty="0">
              <a:solidFill>
                <a:srgbClr val="FF0000"/>
              </a:solidFill>
            </a:endParaRPr>
          </a:p>
          <a:p>
            <a:pPr marL="0" indent="0">
              <a:lnSpc>
                <a:spcPct val="110000"/>
              </a:lnSpc>
              <a:buNone/>
            </a:pPr>
            <a:r>
              <a:rPr lang="et-EE" sz="1800" dirty="0"/>
              <a:t>Me panime kokku 26 slaidist koosneva põhiesitluse, mis hõlmab kõiki olulisemaid teemasid (vt slaidide loendit all). Põhiesitluse vaatamiseks valige slaidikogu tööriistaribal suvand „Slaidiseanss“. </a:t>
            </a:r>
          </a:p>
          <a:p>
            <a:pPr marL="0" indent="0">
              <a:lnSpc>
                <a:spcPct val="110000"/>
              </a:lnSpc>
              <a:buNone/>
            </a:pPr>
            <a:endParaRPr lang="et-EE" sz="1800" u="sng" dirty="0">
              <a:solidFill>
                <a:srgbClr val="FF0000"/>
              </a:solidFill>
            </a:endParaRPr>
          </a:p>
          <a:p>
            <a:pPr marL="0" indent="0">
              <a:lnSpc>
                <a:spcPct val="110000"/>
              </a:lnSpc>
              <a:buNone/>
            </a:pPr>
            <a:endParaRPr lang="et-EE" sz="1800" u="sng" dirty="0">
              <a:solidFill>
                <a:srgbClr val="FF0000"/>
              </a:solidFill>
            </a:endParaRPr>
          </a:p>
          <a:p>
            <a:pPr marL="0" indent="0">
              <a:lnSpc>
                <a:spcPct val="110000"/>
              </a:lnSpc>
              <a:buNone/>
            </a:pPr>
            <a:endParaRPr lang="et-EE" sz="1800" dirty="0"/>
          </a:p>
          <a:p>
            <a:pPr marL="0" indent="0">
              <a:lnSpc>
                <a:spcPct val="110000"/>
              </a:lnSpc>
              <a:buNone/>
            </a:pPr>
            <a:r>
              <a:rPr lang="et-EE" sz="1800" dirty="0"/>
              <a:t>Samuti valmistasime ette näidismenüüd, mida saab vastavalt kuulajaskonnale kohandada. Riikides, kus kohalikke andmeid ei ole esitatud või need pole kättesaadavad, saate kasutada Euroopa tasemel andmeid või mõne muu riigi andmeid, kus on sarnane HIV-epideemia ja </a:t>
            </a:r>
            <a:r>
              <a:rPr lang="et-EE" sz="1800" dirty="0"/>
              <a:t>tervishoiuteenuste </a:t>
            </a:r>
            <a:r>
              <a:rPr lang="et-EE" sz="1800" dirty="0"/>
              <a:t>tase. </a:t>
            </a:r>
            <a:endParaRPr lang="et-EE" sz="1800" u="sng" dirty="0"/>
          </a:p>
          <a:p>
            <a:pPr marL="0" indent="0">
              <a:lnSpc>
                <a:spcPct val="110000"/>
              </a:lnSpc>
              <a:buNone/>
            </a:pPr>
            <a:endParaRPr lang="et-EE" sz="1800" u="sng" dirty="0"/>
          </a:p>
          <a:p>
            <a:pPr marL="0" indent="0">
              <a:lnSpc>
                <a:spcPct val="110000"/>
              </a:lnSpc>
              <a:buNone/>
            </a:pPr>
            <a:r>
              <a:rPr lang="et-EE" sz="1800" u="sng" dirty="0"/>
              <a:t>Spetsiifilisele kuulajaskonnale soovitatud slaidid.</a:t>
            </a:r>
          </a:p>
          <a:p>
            <a:pPr marL="0" indent="0">
              <a:lnSpc>
                <a:spcPct val="110000"/>
              </a:lnSpc>
              <a:buNone/>
            </a:pPr>
            <a:r>
              <a:rPr lang="et-EE" sz="1800" dirty="0"/>
              <a:t>Menüü 1</a:t>
            </a:r>
            <a:r>
              <a:rPr lang="en-US" sz="1800" dirty="0"/>
              <a:t>	</a:t>
            </a:r>
            <a:r>
              <a:rPr lang="et-EE" sz="1800" dirty="0"/>
              <a:t>Kõrgema taseme otsustajad tervishoiualal ja teenuste tellijad</a:t>
            </a:r>
          </a:p>
          <a:p>
            <a:pPr marL="0" indent="0">
              <a:lnSpc>
                <a:spcPct val="110000"/>
              </a:lnSpc>
              <a:buNone/>
            </a:pPr>
            <a:r>
              <a:rPr lang="et-EE" sz="1800" dirty="0"/>
              <a:t>Menüü 2</a:t>
            </a:r>
            <a:r>
              <a:rPr lang="en-US" sz="1800" dirty="0"/>
              <a:t>	</a:t>
            </a:r>
            <a:r>
              <a:rPr lang="et-EE" sz="1800" dirty="0"/>
              <a:t> Kõik tervishoiutöötajad</a:t>
            </a:r>
            <a:endParaRPr lang="et-EE" sz="1800" dirty="0"/>
          </a:p>
          <a:p>
            <a:pPr marL="0" indent="0">
              <a:lnSpc>
                <a:spcPct val="110000"/>
              </a:lnSpc>
              <a:buNone/>
            </a:pPr>
            <a:r>
              <a:rPr lang="et-EE" sz="1800" dirty="0"/>
              <a:t>Menüü 3</a:t>
            </a:r>
            <a:r>
              <a:rPr lang="en-US" sz="1800" dirty="0"/>
              <a:t>	</a:t>
            </a:r>
            <a:r>
              <a:rPr lang="sv-SE" sz="1800" dirty="0" err="1"/>
              <a:t>Tervishoiutöötajad</a:t>
            </a:r>
            <a:r>
              <a:rPr lang="sv-SE" sz="1800" dirty="0"/>
              <a:t>, </a:t>
            </a:r>
            <a:r>
              <a:rPr lang="sv-SE" sz="1800" dirty="0" err="1"/>
              <a:t>kes</a:t>
            </a:r>
            <a:r>
              <a:rPr lang="sv-SE" sz="1800" dirty="0"/>
              <a:t> </a:t>
            </a:r>
            <a:r>
              <a:rPr lang="sv-SE" sz="1800" dirty="0" err="1"/>
              <a:t>tegelevad</a:t>
            </a:r>
            <a:r>
              <a:rPr lang="sv-SE" sz="1800" dirty="0"/>
              <a:t> </a:t>
            </a:r>
            <a:r>
              <a:rPr lang="sv-SE" sz="1800" dirty="0" err="1"/>
              <a:t>kitsamalt</a:t>
            </a:r>
            <a:r>
              <a:rPr lang="sv-SE" sz="1800" dirty="0"/>
              <a:t> </a:t>
            </a:r>
            <a:r>
              <a:rPr lang="sv-SE" sz="1800" dirty="0" err="1"/>
              <a:t>konkreetsete</a:t>
            </a:r>
            <a:r>
              <a:rPr lang="sv-SE" sz="1800" dirty="0"/>
              <a:t> </a:t>
            </a:r>
            <a:r>
              <a:rPr lang="sv-SE" sz="1800" dirty="0" err="1"/>
              <a:t>indikaatoriseisundite</a:t>
            </a:r>
            <a:r>
              <a:rPr lang="sv-SE" sz="1800" dirty="0"/>
              <a:t> </a:t>
            </a:r>
            <a:r>
              <a:rPr lang="sv-SE" sz="1800" dirty="0" err="1"/>
              <a:t>raviga</a:t>
            </a:r>
            <a:endParaRPr lang="sv-SE" sz="1800" dirty="0"/>
          </a:p>
          <a:p>
            <a:pPr marL="0" indent="0">
              <a:lnSpc>
                <a:spcPct val="110000"/>
              </a:lnSpc>
              <a:buNone/>
            </a:pPr>
            <a:r>
              <a:rPr lang="et-EE" sz="1800" dirty="0" smtClean="0"/>
              <a:t>Menüü </a:t>
            </a:r>
            <a:r>
              <a:rPr lang="et-EE" sz="1800" dirty="0"/>
              <a:t>4</a:t>
            </a:r>
            <a:r>
              <a:rPr lang="en-US" sz="1800" dirty="0"/>
              <a:t>	</a:t>
            </a:r>
            <a:r>
              <a:rPr lang="et-EE" sz="1800" dirty="0"/>
              <a:t>Mitte-tervishoiutöötajad </a:t>
            </a:r>
          </a:p>
          <a:p>
            <a:pPr marL="0" indent="0">
              <a:buNone/>
            </a:pPr>
            <a:endParaRPr lang="et-EE" sz="1800" u="sng" dirty="0"/>
          </a:p>
        </p:txBody>
      </p:sp>
      <p:graphicFrame>
        <p:nvGraphicFramePr>
          <p:cNvPr id="2" name="Table 1"/>
          <p:cNvGraphicFramePr>
            <a:graphicFrameLocks noGrp="1"/>
          </p:cNvGraphicFramePr>
          <p:nvPr>
            <p:extLst>
              <p:ext uri="{D42A27DB-BD31-4B8C-83A1-F6EECF244321}">
                <p14:modId xmlns:p14="http://schemas.microsoft.com/office/powerpoint/2010/main" val="2295504173"/>
              </p:ext>
            </p:extLst>
          </p:nvPr>
        </p:nvGraphicFramePr>
        <p:xfrm>
          <a:off x="597516" y="2420888"/>
          <a:ext cx="8064911" cy="547112"/>
        </p:xfrm>
        <a:graphic>
          <a:graphicData uri="http://schemas.openxmlformats.org/drawingml/2006/table">
            <a:tbl>
              <a:tblPr firstRow="1" bandRow="1">
                <a:tableStyleId>{5940675A-B579-460E-94D1-54222C63F5DA}</a:tableStyleId>
              </a:tblPr>
              <a:tblGrid>
                <a:gridCol w="424469">
                  <a:extLst>
                    <a:ext uri="{9D8B030D-6E8A-4147-A177-3AD203B41FA5}">
                      <a16:colId xmlns:a16="http://schemas.microsoft.com/office/drawing/2014/main" xmlns="" val="20000"/>
                    </a:ext>
                  </a:extLst>
                </a:gridCol>
                <a:gridCol w="424469">
                  <a:extLst>
                    <a:ext uri="{9D8B030D-6E8A-4147-A177-3AD203B41FA5}">
                      <a16:colId xmlns:a16="http://schemas.microsoft.com/office/drawing/2014/main" xmlns="" val="20001"/>
                    </a:ext>
                  </a:extLst>
                </a:gridCol>
                <a:gridCol w="424469">
                  <a:extLst>
                    <a:ext uri="{9D8B030D-6E8A-4147-A177-3AD203B41FA5}">
                      <a16:colId xmlns:a16="http://schemas.microsoft.com/office/drawing/2014/main" xmlns="" val="20002"/>
                    </a:ext>
                  </a:extLst>
                </a:gridCol>
                <a:gridCol w="424469">
                  <a:extLst>
                    <a:ext uri="{9D8B030D-6E8A-4147-A177-3AD203B41FA5}">
                      <a16:colId xmlns:a16="http://schemas.microsoft.com/office/drawing/2014/main" xmlns="" val="20003"/>
                    </a:ext>
                  </a:extLst>
                </a:gridCol>
                <a:gridCol w="424469">
                  <a:extLst>
                    <a:ext uri="{9D8B030D-6E8A-4147-A177-3AD203B41FA5}">
                      <a16:colId xmlns:a16="http://schemas.microsoft.com/office/drawing/2014/main" xmlns="" val="20004"/>
                    </a:ext>
                  </a:extLst>
                </a:gridCol>
                <a:gridCol w="424469">
                  <a:extLst>
                    <a:ext uri="{9D8B030D-6E8A-4147-A177-3AD203B41FA5}">
                      <a16:colId xmlns:a16="http://schemas.microsoft.com/office/drawing/2014/main" xmlns="" val="20005"/>
                    </a:ext>
                  </a:extLst>
                </a:gridCol>
                <a:gridCol w="424469">
                  <a:extLst>
                    <a:ext uri="{9D8B030D-6E8A-4147-A177-3AD203B41FA5}">
                      <a16:colId xmlns:a16="http://schemas.microsoft.com/office/drawing/2014/main" xmlns="" val="20006"/>
                    </a:ext>
                  </a:extLst>
                </a:gridCol>
                <a:gridCol w="424469">
                  <a:extLst>
                    <a:ext uri="{9D8B030D-6E8A-4147-A177-3AD203B41FA5}">
                      <a16:colId xmlns:a16="http://schemas.microsoft.com/office/drawing/2014/main" xmlns="" val="20007"/>
                    </a:ext>
                  </a:extLst>
                </a:gridCol>
                <a:gridCol w="424469">
                  <a:extLst>
                    <a:ext uri="{9D8B030D-6E8A-4147-A177-3AD203B41FA5}">
                      <a16:colId xmlns:a16="http://schemas.microsoft.com/office/drawing/2014/main" xmlns="" val="20008"/>
                    </a:ext>
                  </a:extLst>
                </a:gridCol>
                <a:gridCol w="424469">
                  <a:extLst>
                    <a:ext uri="{9D8B030D-6E8A-4147-A177-3AD203B41FA5}">
                      <a16:colId xmlns:a16="http://schemas.microsoft.com/office/drawing/2014/main" xmlns="" val="20009"/>
                    </a:ext>
                  </a:extLst>
                </a:gridCol>
                <a:gridCol w="424469">
                  <a:extLst>
                    <a:ext uri="{9D8B030D-6E8A-4147-A177-3AD203B41FA5}">
                      <a16:colId xmlns:a16="http://schemas.microsoft.com/office/drawing/2014/main" xmlns="" val="20010"/>
                    </a:ext>
                  </a:extLst>
                </a:gridCol>
                <a:gridCol w="424469">
                  <a:extLst>
                    <a:ext uri="{9D8B030D-6E8A-4147-A177-3AD203B41FA5}">
                      <a16:colId xmlns:a16="http://schemas.microsoft.com/office/drawing/2014/main" xmlns="" val="20011"/>
                    </a:ext>
                  </a:extLst>
                </a:gridCol>
                <a:gridCol w="424469">
                  <a:extLst>
                    <a:ext uri="{9D8B030D-6E8A-4147-A177-3AD203B41FA5}">
                      <a16:colId xmlns:a16="http://schemas.microsoft.com/office/drawing/2014/main" xmlns="" val="20012"/>
                    </a:ext>
                  </a:extLst>
                </a:gridCol>
                <a:gridCol w="424469">
                  <a:extLst>
                    <a:ext uri="{9D8B030D-6E8A-4147-A177-3AD203B41FA5}">
                      <a16:colId xmlns:a16="http://schemas.microsoft.com/office/drawing/2014/main" xmlns="" val="20013"/>
                    </a:ext>
                  </a:extLst>
                </a:gridCol>
                <a:gridCol w="424469">
                  <a:extLst>
                    <a:ext uri="{9D8B030D-6E8A-4147-A177-3AD203B41FA5}">
                      <a16:colId xmlns:a16="http://schemas.microsoft.com/office/drawing/2014/main" xmlns="" val="20014"/>
                    </a:ext>
                  </a:extLst>
                </a:gridCol>
                <a:gridCol w="424469">
                  <a:extLst>
                    <a:ext uri="{9D8B030D-6E8A-4147-A177-3AD203B41FA5}">
                      <a16:colId xmlns:a16="http://schemas.microsoft.com/office/drawing/2014/main" xmlns="" val="20015"/>
                    </a:ext>
                  </a:extLst>
                </a:gridCol>
                <a:gridCol w="424469">
                  <a:extLst>
                    <a:ext uri="{9D8B030D-6E8A-4147-A177-3AD203B41FA5}">
                      <a16:colId xmlns:a16="http://schemas.microsoft.com/office/drawing/2014/main" xmlns="" val="20016"/>
                    </a:ext>
                  </a:extLst>
                </a:gridCol>
                <a:gridCol w="424469">
                  <a:extLst>
                    <a:ext uri="{9D8B030D-6E8A-4147-A177-3AD203B41FA5}">
                      <a16:colId xmlns:a16="http://schemas.microsoft.com/office/drawing/2014/main" xmlns="" val="20017"/>
                    </a:ext>
                  </a:extLst>
                </a:gridCol>
                <a:gridCol w="424469">
                  <a:extLst>
                    <a:ext uri="{9D8B030D-6E8A-4147-A177-3AD203B41FA5}">
                      <a16:colId xmlns:a16="http://schemas.microsoft.com/office/drawing/2014/main" xmlns="" val="20018"/>
                    </a:ext>
                  </a:extLst>
                </a:gridCol>
              </a:tblGrid>
              <a:tr h="288032">
                <a:tc>
                  <a:txBody>
                    <a:bodyPr/>
                    <a:lstStyle/>
                    <a:p>
                      <a:pPr algn="ctr"/>
                      <a:r>
                        <a:rPr lang="en-GB" sz="1100" dirty="0"/>
                        <a:t>1</a:t>
                      </a: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48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49</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16024">
                <a:tc>
                  <a:txBody>
                    <a:bodyPr/>
                    <a:lstStyle/>
                    <a:p>
                      <a:pPr algn="ctr"/>
                      <a:r>
                        <a:rPr lang="en-GB" sz="1100" dirty="0"/>
                        <a:t>50</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52</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54</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60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63</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bl>
          </a:graphicData>
        </a:graphic>
      </p:graphicFrame>
      <p:grpSp>
        <p:nvGrpSpPr>
          <p:cNvPr id="5" name="Group 4"/>
          <p:cNvGrpSpPr/>
          <p:nvPr/>
        </p:nvGrpSpPr>
        <p:grpSpPr>
          <a:xfrm>
            <a:off x="179512" y="6381328"/>
            <a:ext cx="8888434" cy="372932"/>
            <a:chOff x="179512" y="6381328"/>
            <a:chExt cx="8888434" cy="372932"/>
          </a:xfrm>
        </p:grpSpPr>
        <p:pic>
          <p:nvPicPr>
            <p:cNvPr id="7"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96203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rmAutofit fontScale="90000"/>
          </a:bodyPr>
          <a:lstStyle/>
          <a:p>
            <a:pPr algn="l"/>
            <a:r>
              <a:rPr lang="et-EE" sz="2400" dirty="0">
                <a:solidFill>
                  <a:schemeClr val="bg1">
                    <a:lumMod val="50000"/>
                  </a:schemeClr>
                </a:solidFill>
              </a:rPr>
              <a:t>HIV-TESTIMINE INDIKAATORSEISUNDITE </a:t>
            </a:r>
            <a:r>
              <a:rPr lang="et-EE" sz="2400" dirty="0">
                <a:solidFill>
                  <a:schemeClr val="bg1">
                    <a:lumMod val="50000"/>
                  </a:schemeClr>
                </a:solidFill>
              </a:rPr>
              <a:t>OLEMASOLUL: </a:t>
            </a:r>
            <a:r>
              <a:rPr lang="et-EE" sz="2400" dirty="0">
                <a:solidFill>
                  <a:schemeClr val="bg1">
                    <a:lumMod val="50000"/>
                  </a:schemeClr>
                </a:solidFill>
              </a:rPr>
              <a:t>SLAIDIKOGU</a:t>
            </a: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et-EE" sz="1400" u="sng" dirty="0"/>
          </a:p>
          <a:p>
            <a:pPr marL="0" indent="0">
              <a:buNone/>
            </a:pPr>
            <a:r>
              <a:rPr lang="et-EE" sz="1400" u="sng" dirty="0"/>
              <a:t>Menüü 1</a:t>
            </a:r>
            <a:r>
              <a:rPr lang="et-EE" sz="1400" dirty="0"/>
              <a:t>: Esitlus kõrgema taseme otsustajatele tervishoiualal ja teenuste tellijatele.</a:t>
            </a:r>
          </a:p>
          <a:p>
            <a:pPr marL="0" indent="0">
              <a:buNone/>
            </a:pPr>
            <a:r>
              <a:rPr lang="et-EE" sz="1400" dirty="0"/>
              <a:t>Eesmärk on mõjutada kuulajaskonda sisse viima </a:t>
            </a:r>
            <a:r>
              <a:rPr lang="et-EE" sz="1400" dirty="0"/>
              <a:t>indikaatorseisunditest </a:t>
            </a:r>
            <a:r>
              <a:rPr lang="et-EE" sz="1400" dirty="0"/>
              <a:t>juhinduvat HIV-testimist. Te tahate selgitada, miks on testimise laiendamine vajalik, ning selle potentsiaalset kasu organisatsioonile ja rahva tervisele, keda nad teenivad, selleks et saavutada HIV-testimiseks vajalik toetus ja/või rahastus.  </a:t>
            </a:r>
          </a:p>
          <a:p>
            <a:pPr marL="0" indent="0">
              <a:buNone/>
            </a:pPr>
            <a:endParaRPr lang="et-EE" sz="1800" dirty="0">
              <a:solidFill>
                <a:srgbClr val="00B050"/>
              </a:solidFill>
            </a:endParaRPr>
          </a:p>
          <a:p>
            <a:pPr marL="0" indent="0">
              <a:buNone/>
            </a:pPr>
            <a:endParaRPr lang="et-EE" sz="1800" dirty="0">
              <a:solidFill>
                <a:srgbClr val="00B050"/>
              </a:solidFill>
            </a:endParaRPr>
          </a:p>
          <a:p>
            <a:pPr marL="271463" indent="-271463">
              <a:buNone/>
            </a:pPr>
            <a:endParaRPr lang="et-EE" sz="1400" u="sng" dirty="0"/>
          </a:p>
          <a:p>
            <a:pPr marL="271463" indent="-271463">
              <a:buNone/>
            </a:pPr>
            <a:endParaRPr lang="et-EE" sz="1400" u="sng" dirty="0"/>
          </a:p>
          <a:p>
            <a:pPr marL="271463" indent="-271463">
              <a:buNone/>
            </a:pPr>
            <a:endParaRPr lang="et-EE" sz="1400" u="sng" dirty="0"/>
          </a:p>
          <a:p>
            <a:pPr marL="271463" indent="-271463">
              <a:buNone/>
            </a:pPr>
            <a:endParaRPr lang="et-EE" sz="1400" u="sng" dirty="0"/>
          </a:p>
          <a:p>
            <a:pPr marL="271463" indent="-271463">
              <a:buNone/>
            </a:pPr>
            <a:r>
              <a:rPr lang="et-EE" sz="1400" u="sng" dirty="0"/>
              <a:t>Menüü 2</a:t>
            </a:r>
            <a:r>
              <a:rPr lang="et-EE" sz="1400" dirty="0"/>
              <a:t>: Esitlus klinitsistidele, kes tegelevad indikaatorseisunditega. </a:t>
            </a:r>
          </a:p>
          <a:p>
            <a:pPr marL="0" indent="0">
              <a:buNone/>
            </a:pPr>
            <a:r>
              <a:rPr lang="et-EE" sz="1400" dirty="0"/>
              <a:t>Eesmärk on demonstreerida klinitsistidele üldisemalt </a:t>
            </a:r>
            <a:r>
              <a:rPr lang="et-EE" sz="1400" dirty="0"/>
              <a:t>indikaatorseisunditest </a:t>
            </a:r>
            <a:r>
              <a:rPr lang="et-EE" sz="1400" dirty="0"/>
              <a:t>juhinduva HIV-testimise vajalikkust ning spetsiifilisemalt </a:t>
            </a:r>
            <a:r>
              <a:rPr lang="et-EE" sz="1400" dirty="0"/>
              <a:t>testimise vajalikkust indikaatorseisundite puhul, mille ravimisega nemad kokku puutuvad</a:t>
            </a:r>
            <a:r>
              <a:rPr lang="et-EE" sz="1400" dirty="0" smtClean="0"/>
              <a:t>. </a:t>
            </a:r>
            <a:r>
              <a:rPr lang="et-EE" sz="1400" dirty="0"/>
              <a:t>Selline esitlus võib moodustada osa tavapärasest kliinilisest konverentsist või osakonna koosolekust. </a:t>
            </a:r>
          </a:p>
          <a:p>
            <a:pPr marL="0" indent="0">
              <a:buNone/>
            </a:pPr>
            <a:endParaRPr lang="et-EE" sz="1400" dirty="0"/>
          </a:p>
          <a:p>
            <a:pPr marL="0" indent="0">
              <a:buNone/>
            </a:pPr>
            <a:endParaRPr lang="et-EE" sz="1400" u="sng" dirty="0"/>
          </a:p>
          <a:p>
            <a:pPr marL="0" indent="0">
              <a:buNone/>
            </a:pPr>
            <a:endParaRPr lang="et-EE" sz="1400" u="sng" dirty="0"/>
          </a:p>
          <a:p>
            <a:pPr marL="0" indent="0">
              <a:buNone/>
            </a:pPr>
            <a:endParaRPr lang="et-EE" sz="1400" u="sng" dirty="0"/>
          </a:p>
        </p:txBody>
      </p:sp>
      <p:graphicFrame>
        <p:nvGraphicFramePr>
          <p:cNvPr id="2" name="Table 1"/>
          <p:cNvGraphicFramePr>
            <a:graphicFrameLocks noGrp="1"/>
          </p:cNvGraphicFramePr>
          <p:nvPr>
            <p:extLst>
              <p:ext uri="{D42A27DB-BD31-4B8C-83A1-F6EECF244321}">
                <p14:modId xmlns:p14="http://schemas.microsoft.com/office/powerpoint/2010/main" val="868127775"/>
              </p:ext>
            </p:extLst>
          </p:nvPr>
        </p:nvGraphicFramePr>
        <p:xfrm>
          <a:off x="467556" y="2492896"/>
          <a:ext cx="8208900" cy="864096"/>
        </p:xfrm>
        <a:graphic>
          <a:graphicData uri="http://schemas.openxmlformats.org/drawingml/2006/table">
            <a:tbl>
              <a:tblPr firstRow="1" bandRow="1">
                <a:tableStyleId>{5940675A-B579-460E-94D1-54222C63F5DA}</a:tableStyleId>
              </a:tblPr>
              <a:tblGrid>
                <a:gridCol w="410445">
                  <a:extLst>
                    <a:ext uri="{9D8B030D-6E8A-4147-A177-3AD203B41FA5}">
                      <a16:colId xmlns:a16="http://schemas.microsoft.com/office/drawing/2014/main" xmlns="" val="20000"/>
                    </a:ext>
                  </a:extLst>
                </a:gridCol>
                <a:gridCol w="410445">
                  <a:extLst>
                    <a:ext uri="{9D8B030D-6E8A-4147-A177-3AD203B41FA5}">
                      <a16:colId xmlns:a16="http://schemas.microsoft.com/office/drawing/2014/main" xmlns="" val="20001"/>
                    </a:ext>
                  </a:extLst>
                </a:gridCol>
                <a:gridCol w="410445">
                  <a:extLst>
                    <a:ext uri="{9D8B030D-6E8A-4147-A177-3AD203B41FA5}">
                      <a16:colId xmlns:a16="http://schemas.microsoft.com/office/drawing/2014/main" xmlns="" val="20002"/>
                    </a:ext>
                  </a:extLst>
                </a:gridCol>
                <a:gridCol w="410445">
                  <a:extLst>
                    <a:ext uri="{9D8B030D-6E8A-4147-A177-3AD203B41FA5}">
                      <a16:colId xmlns:a16="http://schemas.microsoft.com/office/drawing/2014/main" xmlns="" val="20003"/>
                    </a:ext>
                  </a:extLst>
                </a:gridCol>
                <a:gridCol w="410445">
                  <a:extLst>
                    <a:ext uri="{9D8B030D-6E8A-4147-A177-3AD203B41FA5}">
                      <a16:colId xmlns:a16="http://schemas.microsoft.com/office/drawing/2014/main" xmlns="" val="20004"/>
                    </a:ext>
                  </a:extLst>
                </a:gridCol>
                <a:gridCol w="410445">
                  <a:extLst>
                    <a:ext uri="{9D8B030D-6E8A-4147-A177-3AD203B41FA5}">
                      <a16:colId xmlns:a16="http://schemas.microsoft.com/office/drawing/2014/main" xmlns="" val="20005"/>
                    </a:ext>
                  </a:extLst>
                </a:gridCol>
                <a:gridCol w="410445">
                  <a:extLst>
                    <a:ext uri="{9D8B030D-6E8A-4147-A177-3AD203B41FA5}">
                      <a16:colId xmlns:a16="http://schemas.microsoft.com/office/drawing/2014/main" xmlns="" val="20006"/>
                    </a:ext>
                  </a:extLst>
                </a:gridCol>
                <a:gridCol w="410445">
                  <a:extLst>
                    <a:ext uri="{9D8B030D-6E8A-4147-A177-3AD203B41FA5}">
                      <a16:colId xmlns:a16="http://schemas.microsoft.com/office/drawing/2014/main" xmlns="" val="20007"/>
                    </a:ext>
                  </a:extLst>
                </a:gridCol>
                <a:gridCol w="410445">
                  <a:extLst>
                    <a:ext uri="{9D8B030D-6E8A-4147-A177-3AD203B41FA5}">
                      <a16:colId xmlns:a16="http://schemas.microsoft.com/office/drawing/2014/main" xmlns="" val="20008"/>
                    </a:ext>
                  </a:extLst>
                </a:gridCol>
                <a:gridCol w="410445">
                  <a:extLst>
                    <a:ext uri="{9D8B030D-6E8A-4147-A177-3AD203B41FA5}">
                      <a16:colId xmlns:a16="http://schemas.microsoft.com/office/drawing/2014/main" xmlns="" val="20009"/>
                    </a:ext>
                  </a:extLst>
                </a:gridCol>
                <a:gridCol w="410445">
                  <a:extLst>
                    <a:ext uri="{9D8B030D-6E8A-4147-A177-3AD203B41FA5}">
                      <a16:colId xmlns:a16="http://schemas.microsoft.com/office/drawing/2014/main" xmlns="" val="20010"/>
                    </a:ext>
                  </a:extLst>
                </a:gridCol>
                <a:gridCol w="410445">
                  <a:extLst>
                    <a:ext uri="{9D8B030D-6E8A-4147-A177-3AD203B41FA5}">
                      <a16:colId xmlns:a16="http://schemas.microsoft.com/office/drawing/2014/main" xmlns="" val="20011"/>
                    </a:ext>
                  </a:extLst>
                </a:gridCol>
                <a:gridCol w="410445">
                  <a:extLst>
                    <a:ext uri="{9D8B030D-6E8A-4147-A177-3AD203B41FA5}">
                      <a16:colId xmlns:a16="http://schemas.microsoft.com/office/drawing/2014/main" xmlns="" val="20012"/>
                    </a:ext>
                  </a:extLst>
                </a:gridCol>
                <a:gridCol w="410445">
                  <a:extLst>
                    <a:ext uri="{9D8B030D-6E8A-4147-A177-3AD203B41FA5}">
                      <a16:colId xmlns:a16="http://schemas.microsoft.com/office/drawing/2014/main" xmlns="" val="20013"/>
                    </a:ext>
                  </a:extLst>
                </a:gridCol>
                <a:gridCol w="410445">
                  <a:extLst>
                    <a:ext uri="{9D8B030D-6E8A-4147-A177-3AD203B41FA5}">
                      <a16:colId xmlns:a16="http://schemas.microsoft.com/office/drawing/2014/main" xmlns="" val="20014"/>
                    </a:ext>
                  </a:extLst>
                </a:gridCol>
                <a:gridCol w="410445">
                  <a:extLst>
                    <a:ext uri="{9D8B030D-6E8A-4147-A177-3AD203B41FA5}">
                      <a16:colId xmlns:a16="http://schemas.microsoft.com/office/drawing/2014/main" xmlns="" val="20015"/>
                    </a:ext>
                  </a:extLst>
                </a:gridCol>
                <a:gridCol w="410445">
                  <a:extLst>
                    <a:ext uri="{9D8B030D-6E8A-4147-A177-3AD203B41FA5}">
                      <a16:colId xmlns:a16="http://schemas.microsoft.com/office/drawing/2014/main" xmlns="" val="20016"/>
                    </a:ext>
                  </a:extLst>
                </a:gridCol>
                <a:gridCol w="410445">
                  <a:extLst>
                    <a:ext uri="{9D8B030D-6E8A-4147-A177-3AD203B41FA5}">
                      <a16:colId xmlns:a16="http://schemas.microsoft.com/office/drawing/2014/main" xmlns="" val="20017"/>
                    </a:ext>
                  </a:extLst>
                </a:gridCol>
                <a:gridCol w="410445">
                  <a:extLst>
                    <a:ext uri="{9D8B030D-6E8A-4147-A177-3AD203B41FA5}">
                      <a16:colId xmlns:a16="http://schemas.microsoft.com/office/drawing/2014/main" xmlns="" val="20018"/>
                    </a:ext>
                  </a:extLst>
                </a:gridCol>
                <a:gridCol w="410445">
                  <a:extLst>
                    <a:ext uri="{9D8B030D-6E8A-4147-A177-3AD203B41FA5}">
                      <a16:colId xmlns:a16="http://schemas.microsoft.com/office/drawing/2014/main" xmlns="" val="20019"/>
                    </a:ext>
                  </a:extLst>
                </a:gridCol>
              </a:tblGrid>
              <a:tr h="288032">
                <a:tc>
                  <a:txBody>
                    <a:bodyPr/>
                    <a:lstStyle/>
                    <a:p>
                      <a:pPr algn="ctr">
                        <a:spcAft>
                          <a:spcPts val="0"/>
                        </a:spcAft>
                      </a:pPr>
                      <a:r>
                        <a:rPr lang="et-EE" sz="1100" dirty="0">
                          <a:effectLst/>
                          <a:latin typeface="+mn-lt"/>
                        </a:rPr>
                        <a:t>1</a:t>
                      </a: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15</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19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20</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25</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88032">
                <a:tc>
                  <a:txBody>
                    <a:bodyPr/>
                    <a:lstStyle/>
                    <a:p>
                      <a:pPr algn="ctr">
                        <a:spcAft>
                          <a:spcPts val="0"/>
                        </a:spcAft>
                      </a:pPr>
                      <a:r>
                        <a:rPr lang="et-EE" sz="1100" dirty="0">
                          <a:effectLst/>
                          <a:latin typeface="+mn-lt"/>
                        </a:rPr>
                        <a:t>26</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27</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28</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29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30</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37</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39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46</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47</a:t>
                      </a: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288032">
                <a:tc>
                  <a:txBody>
                    <a:bodyPr/>
                    <a:lstStyle/>
                    <a:p>
                      <a:pPr marL="0" algn="ctr" defTabSz="912370" rtl="0" eaLnBrk="1" latinLnBrk="0" hangingPunct="1"/>
                      <a:r>
                        <a:rPr lang="et-EE" sz="1100" dirty="0">
                          <a:latin typeface="+mn-lt"/>
                        </a:rPr>
                        <a:t>48</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49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51</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52</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54</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55</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57</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59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60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61</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t-EE" sz="1100" dirty="0">
                          <a:effectLst/>
                          <a:latin typeface="+mn-lt"/>
                        </a:rPr>
                        <a:t>63</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aphicFrame>
        <p:nvGraphicFramePr>
          <p:cNvPr id="5" name="Table 4"/>
          <p:cNvGraphicFramePr>
            <a:graphicFrameLocks noGrp="1"/>
          </p:cNvGraphicFramePr>
          <p:nvPr>
            <p:extLst>
              <p:ext uri="{D42A27DB-BD31-4B8C-83A1-F6EECF244321}">
                <p14:modId xmlns:p14="http://schemas.microsoft.com/office/powerpoint/2010/main" val="3592641733"/>
              </p:ext>
            </p:extLst>
          </p:nvPr>
        </p:nvGraphicFramePr>
        <p:xfrm>
          <a:off x="518944" y="4797152"/>
          <a:ext cx="8136891" cy="864096"/>
        </p:xfrm>
        <a:graphic>
          <a:graphicData uri="http://schemas.openxmlformats.org/drawingml/2006/table">
            <a:tbl>
              <a:tblPr firstRow="1" bandRow="1">
                <a:tableStyleId>{5C22544A-7EE6-4342-B048-85BDC9FD1C3A}</a:tableStyleId>
              </a:tblPr>
              <a:tblGrid>
                <a:gridCol w="387471">
                  <a:extLst>
                    <a:ext uri="{9D8B030D-6E8A-4147-A177-3AD203B41FA5}">
                      <a16:colId xmlns:a16="http://schemas.microsoft.com/office/drawing/2014/main" xmlns="" val="20000"/>
                    </a:ext>
                  </a:extLst>
                </a:gridCol>
                <a:gridCol w="387471">
                  <a:extLst>
                    <a:ext uri="{9D8B030D-6E8A-4147-A177-3AD203B41FA5}">
                      <a16:colId xmlns:a16="http://schemas.microsoft.com/office/drawing/2014/main" xmlns="" val="20001"/>
                    </a:ext>
                  </a:extLst>
                </a:gridCol>
                <a:gridCol w="387471">
                  <a:extLst>
                    <a:ext uri="{9D8B030D-6E8A-4147-A177-3AD203B41FA5}">
                      <a16:colId xmlns:a16="http://schemas.microsoft.com/office/drawing/2014/main" xmlns="" val="20002"/>
                    </a:ext>
                  </a:extLst>
                </a:gridCol>
                <a:gridCol w="387471">
                  <a:extLst>
                    <a:ext uri="{9D8B030D-6E8A-4147-A177-3AD203B41FA5}">
                      <a16:colId xmlns:a16="http://schemas.microsoft.com/office/drawing/2014/main" xmlns="" val="20003"/>
                    </a:ext>
                  </a:extLst>
                </a:gridCol>
                <a:gridCol w="387471">
                  <a:extLst>
                    <a:ext uri="{9D8B030D-6E8A-4147-A177-3AD203B41FA5}">
                      <a16:colId xmlns:a16="http://schemas.microsoft.com/office/drawing/2014/main" xmlns="" val="20004"/>
                    </a:ext>
                  </a:extLst>
                </a:gridCol>
                <a:gridCol w="387471">
                  <a:extLst>
                    <a:ext uri="{9D8B030D-6E8A-4147-A177-3AD203B41FA5}">
                      <a16:colId xmlns:a16="http://schemas.microsoft.com/office/drawing/2014/main" xmlns="" val="20005"/>
                    </a:ext>
                  </a:extLst>
                </a:gridCol>
                <a:gridCol w="387471">
                  <a:extLst>
                    <a:ext uri="{9D8B030D-6E8A-4147-A177-3AD203B41FA5}">
                      <a16:colId xmlns:a16="http://schemas.microsoft.com/office/drawing/2014/main" xmlns="" val="20006"/>
                    </a:ext>
                  </a:extLst>
                </a:gridCol>
                <a:gridCol w="387471">
                  <a:extLst>
                    <a:ext uri="{9D8B030D-6E8A-4147-A177-3AD203B41FA5}">
                      <a16:colId xmlns:a16="http://schemas.microsoft.com/office/drawing/2014/main" xmlns="" val="20007"/>
                    </a:ext>
                  </a:extLst>
                </a:gridCol>
                <a:gridCol w="387471">
                  <a:extLst>
                    <a:ext uri="{9D8B030D-6E8A-4147-A177-3AD203B41FA5}">
                      <a16:colId xmlns:a16="http://schemas.microsoft.com/office/drawing/2014/main" xmlns="" val="20008"/>
                    </a:ext>
                  </a:extLst>
                </a:gridCol>
                <a:gridCol w="387471">
                  <a:extLst>
                    <a:ext uri="{9D8B030D-6E8A-4147-A177-3AD203B41FA5}">
                      <a16:colId xmlns:a16="http://schemas.microsoft.com/office/drawing/2014/main" xmlns="" val="20009"/>
                    </a:ext>
                  </a:extLst>
                </a:gridCol>
                <a:gridCol w="387471">
                  <a:extLst>
                    <a:ext uri="{9D8B030D-6E8A-4147-A177-3AD203B41FA5}">
                      <a16:colId xmlns:a16="http://schemas.microsoft.com/office/drawing/2014/main" xmlns="" val="20010"/>
                    </a:ext>
                  </a:extLst>
                </a:gridCol>
                <a:gridCol w="387471">
                  <a:extLst>
                    <a:ext uri="{9D8B030D-6E8A-4147-A177-3AD203B41FA5}">
                      <a16:colId xmlns:a16="http://schemas.microsoft.com/office/drawing/2014/main" xmlns="" val="20011"/>
                    </a:ext>
                  </a:extLst>
                </a:gridCol>
                <a:gridCol w="387471">
                  <a:extLst>
                    <a:ext uri="{9D8B030D-6E8A-4147-A177-3AD203B41FA5}">
                      <a16:colId xmlns:a16="http://schemas.microsoft.com/office/drawing/2014/main" xmlns="" val="20012"/>
                    </a:ext>
                  </a:extLst>
                </a:gridCol>
                <a:gridCol w="387471">
                  <a:extLst>
                    <a:ext uri="{9D8B030D-6E8A-4147-A177-3AD203B41FA5}">
                      <a16:colId xmlns:a16="http://schemas.microsoft.com/office/drawing/2014/main" xmlns="" val="20013"/>
                    </a:ext>
                  </a:extLst>
                </a:gridCol>
                <a:gridCol w="387471">
                  <a:extLst>
                    <a:ext uri="{9D8B030D-6E8A-4147-A177-3AD203B41FA5}">
                      <a16:colId xmlns:a16="http://schemas.microsoft.com/office/drawing/2014/main" xmlns="" val="20014"/>
                    </a:ext>
                  </a:extLst>
                </a:gridCol>
                <a:gridCol w="387471">
                  <a:extLst>
                    <a:ext uri="{9D8B030D-6E8A-4147-A177-3AD203B41FA5}">
                      <a16:colId xmlns:a16="http://schemas.microsoft.com/office/drawing/2014/main" xmlns="" val="20015"/>
                    </a:ext>
                  </a:extLst>
                </a:gridCol>
                <a:gridCol w="387471">
                  <a:extLst>
                    <a:ext uri="{9D8B030D-6E8A-4147-A177-3AD203B41FA5}">
                      <a16:colId xmlns:a16="http://schemas.microsoft.com/office/drawing/2014/main" xmlns="" val="20016"/>
                    </a:ext>
                  </a:extLst>
                </a:gridCol>
                <a:gridCol w="387471">
                  <a:extLst>
                    <a:ext uri="{9D8B030D-6E8A-4147-A177-3AD203B41FA5}">
                      <a16:colId xmlns:a16="http://schemas.microsoft.com/office/drawing/2014/main" xmlns="" val="20017"/>
                    </a:ext>
                  </a:extLst>
                </a:gridCol>
                <a:gridCol w="387471">
                  <a:extLst>
                    <a:ext uri="{9D8B030D-6E8A-4147-A177-3AD203B41FA5}">
                      <a16:colId xmlns:a16="http://schemas.microsoft.com/office/drawing/2014/main" xmlns="" val="20018"/>
                    </a:ext>
                  </a:extLst>
                </a:gridCol>
                <a:gridCol w="387471">
                  <a:extLst>
                    <a:ext uri="{9D8B030D-6E8A-4147-A177-3AD203B41FA5}">
                      <a16:colId xmlns:a16="http://schemas.microsoft.com/office/drawing/2014/main" xmlns="" val="20019"/>
                    </a:ext>
                  </a:extLst>
                </a:gridCol>
                <a:gridCol w="387471">
                  <a:extLst>
                    <a:ext uri="{9D8B030D-6E8A-4147-A177-3AD203B41FA5}">
                      <a16:colId xmlns:a16="http://schemas.microsoft.com/office/drawing/2014/main" xmlns="" val="20020"/>
                    </a:ext>
                  </a:extLst>
                </a:gridCol>
              </a:tblGrid>
              <a:tr h="288032">
                <a:tc>
                  <a:txBody>
                    <a:bodyPr/>
                    <a:lstStyle/>
                    <a:p>
                      <a:pPr algn="ctr">
                        <a:spcAft>
                          <a:spcPts val="0"/>
                        </a:spcAft>
                      </a:pPr>
                      <a:r>
                        <a:rPr lang="et-EE" sz="1100" b="0" dirty="0">
                          <a:solidFill>
                            <a:schemeClr val="tx1"/>
                          </a:solidFill>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13</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15</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22</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0"/>
                  </a:ext>
                </a:extLst>
              </a:tr>
              <a:tr h="288032">
                <a:tc>
                  <a:txBody>
                    <a:bodyPr/>
                    <a:lstStyle/>
                    <a:p>
                      <a:pPr algn="ctr"/>
                      <a:r>
                        <a:rPr lang="et-EE" sz="1100" b="0" dirty="0">
                          <a:solidFill>
                            <a:schemeClr val="tx1"/>
                          </a:solidFill>
                          <a:latin typeface="+mn-lt"/>
                        </a:rPr>
                        <a:t>23</a:t>
                      </a:r>
                    </a:p>
                  </a:txBody>
                  <a:tcPr anchor="ctr">
                    <a:lnL w="12700" cap="flat" cmpd="sng" algn="ctr">
                      <a:solidFill>
                        <a:schemeClr val="tx1"/>
                      </a:solidFill>
                      <a:prstDash val="solid"/>
                      <a:round/>
                      <a:headEnd type="none" w="med" len="med"/>
                      <a:tailEnd type="none" w="med" len="med"/>
                    </a:lnL>
                    <a:noFill/>
                  </a:tcPr>
                </a:tc>
                <a:tc>
                  <a:txBody>
                    <a:bodyPr/>
                    <a:lstStyle/>
                    <a:p>
                      <a:pPr algn="ctr">
                        <a:spcAft>
                          <a:spcPts val="0"/>
                        </a:spcAft>
                      </a:pPr>
                      <a:r>
                        <a:rPr lang="et-EE" sz="1100" b="0" dirty="0">
                          <a:solidFill>
                            <a:schemeClr val="tx1"/>
                          </a:solidFill>
                          <a:effectLst/>
                          <a:latin typeface="+mn-lt"/>
                        </a:rPr>
                        <a:t>25</a:t>
                      </a:r>
                    </a:p>
                  </a:txBody>
                  <a:tcPr anchor="ctr">
                    <a:noFill/>
                  </a:tcPr>
                </a:tc>
                <a:tc>
                  <a:txBody>
                    <a:bodyPr/>
                    <a:lstStyle/>
                    <a:p>
                      <a:pPr algn="ctr">
                        <a:spcAft>
                          <a:spcPts val="0"/>
                        </a:spcAft>
                      </a:pPr>
                      <a:r>
                        <a:rPr lang="et-EE" sz="1100" b="0" dirty="0">
                          <a:solidFill>
                            <a:schemeClr val="tx1"/>
                          </a:solidFill>
                          <a:effectLst/>
                          <a:latin typeface="+mn-lt"/>
                        </a:rPr>
                        <a:t>26</a:t>
                      </a:r>
                    </a:p>
                  </a:txBody>
                  <a:tcPr anchor="ctr">
                    <a:noFill/>
                  </a:tcPr>
                </a:tc>
                <a:tc>
                  <a:txBody>
                    <a:bodyPr/>
                    <a:lstStyle/>
                    <a:p>
                      <a:pPr algn="ctr">
                        <a:spcAft>
                          <a:spcPts val="0"/>
                        </a:spcAft>
                      </a:pPr>
                      <a:r>
                        <a:rPr lang="et-EE" sz="1100" b="0" dirty="0">
                          <a:solidFill>
                            <a:schemeClr val="tx1"/>
                          </a:solidFill>
                          <a:effectLst/>
                          <a:latin typeface="+mn-lt"/>
                        </a:rPr>
                        <a:t>27</a:t>
                      </a:r>
                    </a:p>
                  </a:txBody>
                  <a:tcPr marL="0" marR="0" marT="0" marB="0" anchor="ctr">
                    <a:noFill/>
                  </a:tcPr>
                </a:tc>
                <a:tc>
                  <a:txBody>
                    <a:bodyPr/>
                    <a:lstStyle/>
                    <a:p>
                      <a:pPr algn="ctr">
                        <a:spcAft>
                          <a:spcPts val="0"/>
                        </a:spcAft>
                      </a:pPr>
                      <a:r>
                        <a:rPr lang="et-EE" sz="1100" b="0" dirty="0">
                          <a:solidFill>
                            <a:schemeClr val="tx1"/>
                          </a:solidFill>
                          <a:effectLst/>
                          <a:latin typeface="+mn-lt"/>
                        </a:rPr>
                        <a:t>28</a:t>
                      </a:r>
                    </a:p>
                  </a:txBody>
                  <a:tcPr anchor="ctr">
                    <a:noFill/>
                  </a:tcPr>
                </a:tc>
                <a:tc>
                  <a:txBody>
                    <a:bodyPr/>
                    <a:lstStyle/>
                    <a:p>
                      <a:pPr algn="ctr">
                        <a:spcAft>
                          <a:spcPts val="0"/>
                        </a:spcAft>
                      </a:pPr>
                      <a:r>
                        <a:rPr lang="et-EE" sz="1100" b="0" dirty="0">
                          <a:solidFill>
                            <a:schemeClr val="tx1"/>
                          </a:solidFill>
                          <a:effectLst/>
                          <a:latin typeface="+mn-lt"/>
                        </a:rPr>
                        <a:t>29</a:t>
                      </a:r>
                    </a:p>
                  </a:txBody>
                  <a:tcPr anchor="ctr">
                    <a:noFill/>
                  </a:tcPr>
                </a:tc>
                <a:tc>
                  <a:txBody>
                    <a:bodyPr/>
                    <a:lstStyle/>
                    <a:p>
                      <a:pPr algn="ctr">
                        <a:spcAft>
                          <a:spcPts val="0"/>
                        </a:spcAft>
                      </a:pPr>
                      <a:r>
                        <a:rPr lang="et-EE" sz="1100" b="0" dirty="0">
                          <a:solidFill>
                            <a:schemeClr val="tx1"/>
                          </a:solidFill>
                          <a:effectLst/>
                          <a:latin typeface="+mn-lt"/>
                        </a:rPr>
                        <a:t>30</a:t>
                      </a:r>
                    </a:p>
                  </a:txBody>
                  <a:tcPr anchor="ctr">
                    <a:noFill/>
                  </a:tcPr>
                </a:tc>
                <a:tc>
                  <a:txBody>
                    <a:bodyPr/>
                    <a:lstStyle/>
                    <a:p>
                      <a:pPr algn="ctr">
                        <a:spcAft>
                          <a:spcPts val="0"/>
                        </a:spcAft>
                      </a:pPr>
                      <a:r>
                        <a:rPr lang="et-EE" sz="1100" b="0" dirty="0">
                          <a:solidFill>
                            <a:schemeClr val="tx1"/>
                          </a:solidFill>
                          <a:effectLst/>
                          <a:latin typeface="+mn-lt"/>
                        </a:rPr>
                        <a:t>31</a:t>
                      </a:r>
                    </a:p>
                  </a:txBody>
                  <a:tcPr anchor="ctr">
                    <a:noFill/>
                  </a:tcPr>
                </a:tc>
                <a:tc>
                  <a:txBody>
                    <a:bodyPr/>
                    <a:lstStyle/>
                    <a:p>
                      <a:pPr algn="ctr">
                        <a:spcAft>
                          <a:spcPts val="0"/>
                        </a:spcAft>
                      </a:pPr>
                      <a:r>
                        <a:rPr lang="et-EE" sz="1100" b="0" dirty="0">
                          <a:solidFill>
                            <a:schemeClr val="tx1"/>
                          </a:solidFill>
                          <a:effectLst/>
                          <a:latin typeface="+mn-lt"/>
                        </a:rPr>
                        <a:t>32</a:t>
                      </a:r>
                    </a:p>
                  </a:txBody>
                  <a:tcPr anchor="ctr">
                    <a:noFill/>
                  </a:tcPr>
                </a:tc>
                <a:tc>
                  <a:txBody>
                    <a:bodyPr/>
                    <a:lstStyle/>
                    <a:p>
                      <a:pPr algn="ctr">
                        <a:spcAft>
                          <a:spcPts val="0"/>
                        </a:spcAft>
                      </a:pPr>
                      <a:r>
                        <a:rPr lang="et-EE" sz="1100" b="0" dirty="0">
                          <a:solidFill>
                            <a:schemeClr val="tx1"/>
                          </a:solidFill>
                          <a:effectLst/>
                          <a:latin typeface="+mn-lt"/>
                        </a:rPr>
                        <a:t>33</a:t>
                      </a:r>
                    </a:p>
                  </a:txBody>
                  <a:tcPr anchor="ctr">
                    <a:noFill/>
                  </a:tcPr>
                </a:tc>
                <a:tc>
                  <a:txBody>
                    <a:bodyPr/>
                    <a:lstStyle/>
                    <a:p>
                      <a:pPr algn="ctr">
                        <a:spcAft>
                          <a:spcPts val="0"/>
                        </a:spcAft>
                      </a:pPr>
                      <a:r>
                        <a:rPr lang="et-EE" sz="1100" b="0" dirty="0">
                          <a:solidFill>
                            <a:schemeClr val="tx1"/>
                          </a:solidFill>
                          <a:effectLst/>
                          <a:latin typeface="+mn-lt"/>
                        </a:rPr>
                        <a:t>34</a:t>
                      </a:r>
                    </a:p>
                  </a:txBody>
                  <a:tcPr anchor="ctr">
                    <a:noFill/>
                  </a:tcPr>
                </a:tc>
                <a:tc>
                  <a:txBody>
                    <a:bodyPr/>
                    <a:lstStyle/>
                    <a:p>
                      <a:pPr algn="ctr">
                        <a:spcAft>
                          <a:spcPts val="0"/>
                        </a:spcAft>
                      </a:pPr>
                      <a:r>
                        <a:rPr lang="et-EE" sz="1100" b="0" dirty="0">
                          <a:solidFill>
                            <a:schemeClr val="tx1"/>
                          </a:solidFill>
                          <a:effectLst/>
                          <a:latin typeface="+mn-lt"/>
                        </a:rPr>
                        <a:t>35</a:t>
                      </a:r>
                    </a:p>
                  </a:txBody>
                  <a:tcPr anchor="ctr">
                    <a:noFill/>
                  </a:tcPr>
                </a:tc>
                <a:tc>
                  <a:txBody>
                    <a:bodyPr/>
                    <a:lstStyle/>
                    <a:p>
                      <a:pPr algn="ctr">
                        <a:spcAft>
                          <a:spcPts val="0"/>
                        </a:spcAft>
                      </a:pPr>
                      <a:r>
                        <a:rPr lang="et-EE" sz="1100" b="0" dirty="0">
                          <a:solidFill>
                            <a:schemeClr val="tx1"/>
                          </a:solidFill>
                          <a:effectLst/>
                          <a:latin typeface="+mn-lt"/>
                        </a:rPr>
                        <a:t>36</a:t>
                      </a:r>
                    </a:p>
                  </a:txBody>
                  <a:tcPr anchor="ctr">
                    <a:noFill/>
                  </a:tcPr>
                </a:tc>
                <a:tc>
                  <a:txBody>
                    <a:bodyPr/>
                    <a:lstStyle/>
                    <a:p>
                      <a:pPr algn="ctr">
                        <a:spcAft>
                          <a:spcPts val="0"/>
                        </a:spcAft>
                      </a:pPr>
                      <a:r>
                        <a:rPr lang="et-EE" sz="1100" b="0" dirty="0">
                          <a:solidFill>
                            <a:schemeClr val="tx1"/>
                          </a:solidFill>
                          <a:effectLst/>
                          <a:latin typeface="+mn-lt"/>
                        </a:rPr>
                        <a:t>37</a:t>
                      </a:r>
                    </a:p>
                  </a:txBody>
                  <a:tcPr anchor="ctr">
                    <a:noFill/>
                  </a:tcPr>
                </a:tc>
                <a:tc>
                  <a:txBody>
                    <a:bodyPr/>
                    <a:lstStyle/>
                    <a:p>
                      <a:pPr algn="ctr">
                        <a:spcAft>
                          <a:spcPts val="0"/>
                        </a:spcAft>
                      </a:pPr>
                      <a:r>
                        <a:rPr lang="et-EE" sz="1100" b="0" dirty="0">
                          <a:solidFill>
                            <a:schemeClr val="tx1"/>
                          </a:solidFill>
                          <a:effectLst/>
                          <a:latin typeface="+mn-lt"/>
                        </a:rPr>
                        <a:t>38</a:t>
                      </a:r>
                    </a:p>
                  </a:txBody>
                  <a:tcPr anchor="ctr">
                    <a:noFill/>
                  </a:tcPr>
                </a:tc>
                <a:tc>
                  <a:txBody>
                    <a:bodyPr/>
                    <a:lstStyle/>
                    <a:p>
                      <a:pPr algn="ctr">
                        <a:spcAft>
                          <a:spcPts val="0"/>
                        </a:spcAft>
                      </a:pPr>
                      <a:r>
                        <a:rPr lang="et-EE" sz="1100" b="0" dirty="0">
                          <a:solidFill>
                            <a:schemeClr val="tx1"/>
                          </a:solidFill>
                          <a:effectLst/>
                          <a:latin typeface="+mn-lt"/>
                        </a:rPr>
                        <a:t>39</a:t>
                      </a:r>
                    </a:p>
                  </a:txBody>
                  <a:tcPr anchor="ctr">
                    <a:noFill/>
                  </a:tcPr>
                </a:tc>
                <a:tc>
                  <a:txBody>
                    <a:bodyPr/>
                    <a:lstStyle/>
                    <a:p>
                      <a:pPr algn="ctr">
                        <a:spcAft>
                          <a:spcPts val="0"/>
                        </a:spcAft>
                      </a:pPr>
                      <a:r>
                        <a:rPr lang="et-EE" sz="1100" b="0" dirty="0">
                          <a:solidFill>
                            <a:schemeClr val="tx1"/>
                          </a:solidFill>
                          <a:effectLst/>
                          <a:latin typeface="+mn-lt"/>
                        </a:rPr>
                        <a:t>40</a:t>
                      </a:r>
                    </a:p>
                  </a:txBody>
                  <a:tcPr anchor="ctr">
                    <a:noFill/>
                  </a:tcPr>
                </a:tc>
                <a:tc>
                  <a:txBody>
                    <a:bodyPr/>
                    <a:lstStyle/>
                    <a:p>
                      <a:pPr algn="ctr">
                        <a:spcAft>
                          <a:spcPts val="0"/>
                        </a:spcAft>
                      </a:pPr>
                      <a:r>
                        <a:rPr lang="et-EE" sz="1100" b="0" dirty="0">
                          <a:solidFill>
                            <a:schemeClr val="tx1"/>
                          </a:solidFill>
                          <a:effectLst/>
                          <a:latin typeface="+mn-lt"/>
                        </a:rPr>
                        <a:t>41</a:t>
                      </a:r>
                    </a:p>
                  </a:txBody>
                  <a:tcPr anchor="ctr">
                    <a:noFill/>
                  </a:tcPr>
                </a:tc>
                <a:tc>
                  <a:txBody>
                    <a:bodyPr/>
                    <a:lstStyle/>
                    <a:p>
                      <a:pPr algn="ctr">
                        <a:spcAft>
                          <a:spcPts val="0"/>
                        </a:spcAft>
                      </a:pPr>
                      <a:r>
                        <a:rPr lang="et-EE" sz="1100" b="0" dirty="0">
                          <a:solidFill>
                            <a:schemeClr val="tx1"/>
                          </a:solidFill>
                          <a:effectLst/>
                          <a:latin typeface="+mn-lt"/>
                        </a:rPr>
                        <a:t>42</a:t>
                      </a:r>
                    </a:p>
                  </a:txBody>
                  <a:tcPr anchor="ctr">
                    <a:noFill/>
                  </a:tcPr>
                </a:tc>
                <a:tc>
                  <a:txBody>
                    <a:bodyPr/>
                    <a:lstStyle/>
                    <a:p>
                      <a:pPr algn="ctr">
                        <a:spcAft>
                          <a:spcPts val="0"/>
                        </a:spcAft>
                      </a:pPr>
                      <a:r>
                        <a:rPr lang="et-EE" sz="1100" b="0" dirty="0">
                          <a:solidFill>
                            <a:schemeClr val="tx1"/>
                          </a:solidFill>
                          <a:effectLst/>
                          <a:latin typeface="+mn-lt"/>
                        </a:rPr>
                        <a:t>43</a:t>
                      </a:r>
                    </a:p>
                  </a:txBody>
                  <a:tcPr anchor="ctr">
                    <a:noFill/>
                  </a:tcPr>
                </a:tc>
                <a:tc>
                  <a:txBody>
                    <a:bodyPr/>
                    <a:lstStyle/>
                    <a:p>
                      <a:pPr algn="ctr">
                        <a:spcAft>
                          <a:spcPts val="0"/>
                        </a:spcAft>
                      </a:pPr>
                      <a:r>
                        <a:rPr lang="et-EE" sz="1100" b="0" dirty="0">
                          <a:solidFill>
                            <a:schemeClr val="tx1"/>
                          </a:solidFill>
                          <a:effectLst/>
                          <a:latin typeface="+mn-lt"/>
                        </a:rPr>
                        <a:t>44</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10001"/>
                  </a:ext>
                </a:extLst>
              </a:tr>
              <a:tr h="288032">
                <a:tc>
                  <a:txBody>
                    <a:bodyPr/>
                    <a:lstStyle/>
                    <a:p>
                      <a:pPr algn="ctr"/>
                      <a:r>
                        <a:rPr lang="et-EE" sz="1100" b="0" dirty="0">
                          <a:solidFill>
                            <a:schemeClr val="tx1"/>
                          </a:solidFill>
                          <a:latin typeface="+mn-lt"/>
                        </a:rPr>
                        <a:t>45</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47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48</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49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53</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54</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63</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67547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rmAutofit fontScale="90000"/>
          </a:bodyPr>
          <a:lstStyle/>
          <a:p>
            <a:pPr algn="l"/>
            <a:r>
              <a:rPr lang="et-EE" sz="2400" dirty="0">
                <a:solidFill>
                  <a:schemeClr val="bg1">
                    <a:lumMod val="50000"/>
                  </a:schemeClr>
                </a:solidFill>
              </a:rPr>
              <a:t>HIV-TESTIMINE INDIKAATORSEISUNDITE </a:t>
            </a:r>
            <a:r>
              <a:rPr lang="et-EE" sz="2400" dirty="0">
                <a:solidFill>
                  <a:schemeClr val="bg1">
                    <a:lumMod val="50000"/>
                  </a:schemeClr>
                </a:solidFill>
              </a:rPr>
              <a:t>OLEMASOLUL: </a:t>
            </a:r>
            <a:r>
              <a:rPr lang="et-EE" sz="2400" dirty="0">
                <a:solidFill>
                  <a:schemeClr val="bg1">
                    <a:lumMod val="50000"/>
                  </a:schemeClr>
                </a:solidFill>
              </a:rPr>
              <a:t>SLAIDIKOGU</a:t>
            </a: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et-EE" sz="1400" u="sng" dirty="0"/>
          </a:p>
          <a:p>
            <a:pPr marL="0" indent="0">
              <a:buNone/>
            </a:pPr>
            <a:endParaRPr lang="et-EE" sz="1400" u="sng" dirty="0"/>
          </a:p>
          <a:p>
            <a:pPr marL="0" indent="0">
              <a:buNone/>
            </a:pPr>
            <a:r>
              <a:rPr lang="et-EE" sz="1400" u="sng" dirty="0"/>
              <a:t>Menüü 3</a:t>
            </a:r>
            <a:r>
              <a:rPr lang="et-EE" sz="1400" dirty="0"/>
              <a:t>: Esitlus tervishoiutöötajatele, kes on seotud teatud indikaatorseisundis inimeste raviga ning kes HIV-testimist pakkuma hakkaksid.</a:t>
            </a:r>
          </a:p>
          <a:p>
            <a:pPr marL="0" indent="0">
              <a:buNone/>
            </a:pPr>
            <a:endParaRPr lang="et-EE" sz="1400" u="sng" dirty="0"/>
          </a:p>
          <a:p>
            <a:pPr marL="0" indent="0">
              <a:buNone/>
            </a:pPr>
            <a:endParaRPr lang="et-EE" sz="1400" u="sng" dirty="0"/>
          </a:p>
          <a:p>
            <a:pPr marL="0" indent="0">
              <a:buNone/>
            </a:pPr>
            <a:endParaRPr lang="et-EE" sz="1400" u="sng" dirty="0"/>
          </a:p>
          <a:p>
            <a:pPr marL="0" indent="0">
              <a:buNone/>
            </a:pPr>
            <a:endParaRPr lang="et-EE" sz="1400" u="sng" dirty="0"/>
          </a:p>
          <a:p>
            <a:pPr marL="0" indent="0">
              <a:buNone/>
            </a:pPr>
            <a:endParaRPr lang="et-EE" sz="1400" u="sng" dirty="0"/>
          </a:p>
          <a:p>
            <a:pPr marL="0" indent="0">
              <a:buNone/>
            </a:pPr>
            <a:endParaRPr lang="et-EE" sz="1400" u="sng" dirty="0"/>
          </a:p>
          <a:p>
            <a:pPr marL="0" indent="0">
              <a:buNone/>
            </a:pPr>
            <a:endParaRPr lang="et-EE" sz="1400" u="sng" dirty="0"/>
          </a:p>
          <a:p>
            <a:pPr marL="0" indent="0">
              <a:buNone/>
            </a:pPr>
            <a:endParaRPr lang="et-EE" sz="1400" u="sng" dirty="0"/>
          </a:p>
          <a:p>
            <a:pPr marL="0" indent="0">
              <a:buNone/>
            </a:pPr>
            <a:r>
              <a:rPr lang="et-EE" sz="1400" u="sng" dirty="0"/>
              <a:t>Menüü 4</a:t>
            </a:r>
            <a:r>
              <a:rPr lang="et-EE" sz="1400" dirty="0"/>
              <a:t>: Esitlus mitte-tervishoiutöötajatele, kes on seotud HIV-testimise, teadlikkuse tõstmise ning patsientide ja avalikkuse harimisega.  Slaidide loendi soovitas </a:t>
            </a:r>
            <a:r>
              <a:rPr lang="et-EE" sz="1400" i="1" dirty="0"/>
              <a:t>European AIDS Treatment Groupi</a:t>
            </a:r>
            <a:r>
              <a:rPr lang="et-EE" sz="1400" dirty="0"/>
              <a:t> retsenseerija.</a:t>
            </a:r>
            <a:endParaRPr lang="et-EE" sz="1400"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878594274"/>
              </p:ext>
            </p:extLst>
          </p:nvPr>
        </p:nvGraphicFramePr>
        <p:xfrm>
          <a:off x="487371" y="4509120"/>
          <a:ext cx="8208904" cy="806192"/>
        </p:xfrm>
        <a:graphic>
          <a:graphicData uri="http://schemas.openxmlformats.org/drawingml/2006/table">
            <a:tbl>
              <a:tblPr firstRow="1" bandRow="1">
                <a:tableStyleId>{2D5ABB26-0587-4C30-8999-92F81FD0307C}</a:tableStyleId>
              </a:tblPr>
              <a:tblGrid>
                <a:gridCol w="373132">
                  <a:extLst>
                    <a:ext uri="{9D8B030D-6E8A-4147-A177-3AD203B41FA5}">
                      <a16:colId xmlns:a16="http://schemas.microsoft.com/office/drawing/2014/main" xmlns="" val="20000"/>
                    </a:ext>
                  </a:extLst>
                </a:gridCol>
                <a:gridCol w="373132">
                  <a:extLst>
                    <a:ext uri="{9D8B030D-6E8A-4147-A177-3AD203B41FA5}">
                      <a16:colId xmlns:a16="http://schemas.microsoft.com/office/drawing/2014/main" xmlns="" val="20001"/>
                    </a:ext>
                  </a:extLst>
                </a:gridCol>
                <a:gridCol w="373132">
                  <a:extLst>
                    <a:ext uri="{9D8B030D-6E8A-4147-A177-3AD203B41FA5}">
                      <a16:colId xmlns:a16="http://schemas.microsoft.com/office/drawing/2014/main" xmlns="" val="20002"/>
                    </a:ext>
                  </a:extLst>
                </a:gridCol>
                <a:gridCol w="373132">
                  <a:extLst>
                    <a:ext uri="{9D8B030D-6E8A-4147-A177-3AD203B41FA5}">
                      <a16:colId xmlns:a16="http://schemas.microsoft.com/office/drawing/2014/main" xmlns="" val="20003"/>
                    </a:ext>
                  </a:extLst>
                </a:gridCol>
                <a:gridCol w="373132">
                  <a:extLst>
                    <a:ext uri="{9D8B030D-6E8A-4147-A177-3AD203B41FA5}">
                      <a16:colId xmlns:a16="http://schemas.microsoft.com/office/drawing/2014/main" xmlns="" val="20004"/>
                    </a:ext>
                  </a:extLst>
                </a:gridCol>
                <a:gridCol w="373132">
                  <a:extLst>
                    <a:ext uri="{9D8B030D-6E8A-4147-A177-3AD203B41FA5}">
                      <a16:colId xmlns:a16="http://schemas.microsoft.com/office/drawing/2014/main" xmlns="" val="20005"/>
                    </a:ext>
                  </a:extLst>
                </a:gridCol>
                <a:gridCol w="373132">
                  <a:extLst>
                    <a:ext uri="{9D8B030D-6E8A-4147-A177-3AD203B41FA5}">
                      <a16:colId xmlns:a16="http://schemas.microsoft.com/office/drawing/2014/main" xmlns="" val="20006"/>
                    </a:ext>
                  </a:extLst>
                </a:gridCol>
                <a:gridCol w="373132">
                  <a:extLst>
                    <a:ext uri="{9D8B030D-6E8A-4147-A177-3AD203B41FA5}">
                      <a16:colId xmlns:a16="http://schemas.microsoft.com/office/drawing/2014/main" xmlns="" val="20007"/>
                    </a:ext>
                  </a:extLst>
                </a:gridCol>
                <a:gridCol w="373132">
                  <a:extLst>
                    <a:ext uri="{9D8B030D-6E8A-4147-A177-3AD203B41FA5}">
                      <a16:colId xmlns:a16="http://schemas.microsoft.com/office/drawing/2014/main" xmlns="" val="20008"/>
                    </a:ext>
                  </a:extLst>
                </a:gridCol>
                <a:gridCol w="373132">
                  <a:extLst>
                    <a:ext uri="{9D8B030D-6E8A-4147-A177-3AD203B41FA5}">
                      <a16:colId xmlns:a16="http://schemas.microsoft.com/office/drawing/2014/main" xmlns="" val="20009"/>
                    </a:ext>
                  </a:extLst>
                </a:gridCol>
                <a:gridCol w="373132">
                  <a:extLst>
                    <a:ext uri="{9D8B030D-6E8A-4147-A177-3AD203B41FA5}">
                      <a16:colId xmlns:a16="http://schemas.microsoft.com/office/drawing/2014/main" xmlns="" val="20010"/>
                    </a:ext>
                  </a:extLst>
                </a:gridCol>
                <a:gridCol w="373132">
                  <a:extLst>
                    <a:ext uri="{9D8B030D-6E8A-4147-A177-3AD203B41FA5}">
                      <a16:colId xmlns:a16="http://schemas.microsoft.com/office/drawing/2014/main" xmlns="" val="20011"/>
                    </a:ext>
                  </a:extLst>
                </a:gridCol>
                <a:gridCol w="373132">
                  <a:extLst>
                    <a:ext uri="{9D8B030D-6E8A-4147-A177-3AD203B41FA5}">
                      <a16:colId xmlns:a16="http://schemas.microsoft.com/office/drawing/2014/main" xmlns="" val="20012"/>
                    </a:ext>
                  </a:extLst>
                </a:gridCol>
                <a:gridCol w="373132">
                  <a:extLst>
                    <a:ext uri="{9D8B030D-6E8A-4147-A177-3AD203B41FA5}">
                      <a16:colId xmlns:a16="http://schemas.microsoft.com/office/drawing/2014/main" xmlns="" val="20013"/>
                    </a:ext>
                  </a:extLst>
                </a:gridCol>
                <a:gridCol w="373132">
                  <a:extLst>
                    <a:ext uri="{9D8B030D-6E8A-4147-A177-3AD203B41FA5}">
                      <a16:colId xmlns:a16="http://schemas.microsoft.com/office/drawing/2014/main" xmlns="" val="20014"/>
                    </a:ext>
                  </a:extLst>
                </a:gridCol>
                <a:gridCol w="373132">
                  <a:extLst>
                    <a:ext uri="{9D8B030D-6E8A-4147-A177-3AD203B41FA5}">
                      <a16:colId xmlns:a16="http://schemas.microsoft.com/office/drawing/2014/main" xmlns="" val="20015"/>
                    </a:ext>
                  </a:extLst>
                </a:gridCol>
                <a:gridCol w="373132">
                  <a:extLst>
                    <a:ext uri="{9D8B030D-6E8A-4147-A177-3AD203B41FA5}">
                      <a16:colId xmlns:a16="http://schemas.microsoft.com/office/drawing/2014/main" xmlns="" val="20016"/>
                    </a:ext>
                  </a:extLst>
                </a:gridCol>
                <a:gridCol w="373132">
                  <a:extLst>
                    <a:ext uri="{9D8B030D-6E8A-4147-A177-3AD203B41FA5}">
                      <a16:colId xmlns:a16="http://schemas.microsoft.com/office/drawing/2014/main" xmlns="" val="20017"/>
                    </a:ext>
                  </a:extLst>
                </a:gridCol>
                <a:gridCol w="373132">
                  <a:extLst>
                    <a:ext uri="{9D8B030D-6E8A-4147-A177-3AD203B41FA5}">
                      <a16:colId xmlns:a16="http://schemas.microsoft.com/office/drawing/2014/main" xmlns="" val="20018"/>
                    </a:ext>
                  </a:extLst>
                </a:gridCol>
                <a:gridCol w="373132">
                  <a:extLst>
                    <a:ext uri="{9D8B030D-6E8A-4147-A177-3AD203B41FA5}">
                      <a16:colId xmlns:a16="http://schemas.microsoft.com/office/drawing/2014/main" xmlns="" val="20019"/>
                    </a:ext>
                  </a:extLst>
                </a:gridCol>
                <a:gridCol w="373132">
                  <a:extLst>
                    <a:ext uri="{9D8B030D-6E8A-4147-A177-3AD203B41FA5}">
                      <a16:colId xmlns:a16="http://schemas.microsoft.com/office/drawing/2014/main" xmlns="" val="20020"/>
                    </a:ext>
                  </a:extLst>
                </a:gridCol>
                <a:gridCol w="373132">
                  <a:extLst>
                    <a:ext uri="{9D8B030D-6E8A-4147-A177-3AD203B41FA5}">
                      <a16:colId xmlns:a16="http://schemas.microsoft.com/office/drawing/2014/main" xmlns="" val="20021"/>
                    </a:ext>
                  </a:extLst>
                </a:gridCol>
              </a:tblGrid>
              <a:tr h="288032">
                <a:tc>
                  <a:txBody>
                    <a:bodyPr/>
                    <a:lstStyle/>
                    <a:p>
                      <a:pPr algn="ctr">
                        <a:spcAft>
                          <a:spcPts val="0"/>
                        </a:spcAft>
                      </a:pPr>
                      <a:r>
                        <a:rPr lang="et-EE" sz="1100" dirty="0">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3</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4</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5</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11</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12</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14</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15</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17</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18</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19</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20</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25</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27</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28</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29</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30</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t-EE" sz="1100" dirty="0">
                          <a:effectLst/>
                          <a:latin typeface="+mn-lt"/>
                        </a:rPr>
                        <a:t>31</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0"/>
                  </a:ext>
                </a:extLst>
              </a:tr>
              <a:tr h="216024">
                <a:tc>
                  <a:txBody>
                    <a:bodyPr/>
                    <a:lstStyle/>
                    <a:p>
                      <a:pPr algn="ctr"/>
                      <a:r>
                        <a:rPr lang="et-EE" sz="1100" dirty="0">
                          <a:latin typeface="+mn-lt"/>
                        </a:rPr>
                        <a:t>32</a:t>
                      </a:r>
                    </a:p>
                  </a:txBody>
                  <a:tcPr anchor="ctr">
                    <a:lnL w="12700" cap="flat" cmpd="sng" algn="ctr">
                      <a:solidFill>
                        <a:schemeClr val="tx1"/>
                      </a:solidFill>
                      <a:prstDash val="solid"/>
                      <a:round/>
                      <a:headEnd type="none" w="med" len="med"/>
                      <a:tailEnd type="none" w="med" len="med"/>
                    </a:lnL>
                  </a:tcPr>
                </a:tc>
                <a:tc>
                  <a:txBody>
                    <a:bodyPr/>
                    <a:lstStyle/>
                    <a:p>
                      <a:pPr algn="ctr"/>
                      <a:r>
                        <a:rPr lang="et-EE" sz="1100" dirty="0">
                          <a:latin typeface="+mn-lt"/>
                        </a:rPr>
                        <a:t>33</a:t>
                      </a:r>
                    </a:p>
                  </a:txBody>
                  <a:tcPr anchor="ctr"/>
                </a:tc>
                <a:tc>
                  <a:txBody>
                    <a:bodyPr/>
                    <a:lstStyle/>
                    <a:p>
                      <a:pPr algn="ctr">
                        <a:spcAft>
                          <a:spcPts val="0"/>
                        </a:spcAft>
                      </a:pPr>
                      <a:r>
                        <a:rPr lang="et-EE" sz="1100" dirty="0">
                          <a:effectLst/>
                          <a:latin typeface="+mn-lt"/>
                        </a:rPr>
                        <a:t>35</a:t>
                      </a:r>
                    </a:p>
                  </a:txBody>
                  <a:tcPr anchor="ctr"/>
                </a:tc>
                <a:tc>
                  <a:txBody>
                    <a:bodyPr/>
                    <a:lstStyle/>
                    <a:p>
                      <a:pPr algn="ctr">
                        <a:spcAft>
                          <a:spcPts val="0"/>
                        </a:spcAft>
                      </a:pPr>
                      <a:r>
                        <a:rPr lang="et-EE" sz="1100" dirty="0">
                          <a:effectLst/>
                          <a:latin typeface="+mn-lt"/>
                        </a:rPr>
                        <a:t>37</a:t>
                      </a:r>
                    </a:p>
                  </a:txBody>
                  <a:tcPr marL="0" marR="0" marT="0" marB="0" anchor="ctr"/>
                </a:tc>
                <a:tc>
                  <a:txBody>
                    <a:bodyPr/>
                    <a:lstStyle/>
                    <a:p>
                      <a:pPr algn="ctr">
                        <a:spcAft>
                          <a:spcPts val="0"/>
                        </a:spcAft>
                      </a:pPr>
                      <a:r>
                        <a:rPr lang="et-EE" sz="1100" dirty="0">
                          <a:effectLst/>
                          <a:latin typeface="+mn-lt"/>
                        </a:rPr>
                        <a:t>39</a:t>
                      </a:r>
                    </a:p>
                  </a:txBody>
                  <a:tcPr anchor="ctr"/>
                </a:tc>
                <a:tc>
                  <a:txBody>
                    <a:bodyPr/>
                    <a:lstStyle/>
                    <a:p>
                      <a:pPr algn="ctr">
                        <a:spcAft>
                          <a:spcPts val="0"/>
                        </a:spcAft>
                      </a:pPr>
                      <a:r>
                        <a:rPr lang="et-EE" sz="1100" dirty="0">
                          <a:effectLst/>
                          <a:latin typeface="+mn-lt"/>
                        </a:rPr>
                        <a:t>40</a:t>
                      </a:r>
                    </a:p>
                  </a:txBody>
                  <a:tcPr anchor="ctr"/>
                </a:tc>
                <a:tc>
                  <a:txBody>
                    <a:bodyPr/>
                    <a:lstStyle/>
                    <a:p>
                      <a:pPr algn="ctr">
                        <a:spcAft>
                          <a:spcPts val="0"/>
                        </a:spcAft>
                      </a:pPr>
                      <a:r>
                        <a:rPr lang="et-EE" sz="1100" dirty="0">
                          <a:effectLst/>
                          <a:latin typeface="+mn-lt"/>
                        </a:rPr>
                        <a:t>41</a:t>
                      </a:r>
                    </a:p>
                  </a:txBody>
                  <a:tcPr anchor="ctr"/>
                </a:tc>
                <a:tc>
                  <a:txBody>
                    <a:bodyPr/>
                    <a:lstStyle/>
                    <a:p>
                      <a:pPr algn="ctr">
                        <a:spcAft>
                          <a:spcPts val="0"/>
                        </a:spcAft>
                      </a:pPr>
                      <a:r>
                        <a:rPr lang="et-EE" sz="1100" dirty="0">
                          <a:effectLst/>
                          <a:latin typeface="+mn-lt"/>
                        </a:rPr>
                        <a:t>42</a:t>
                      </a:r>
                    </a:p>
                  </a:txBody>
                  <a:tcPr anchor="ctr"/>
                </a:tc>
                <a:tc>
                  <a:txBody>
                    <a:bodyPr/>
                    <a:lstStyle/>
                    <a:p>
                      <a:pPr algn="ctr">
                        <a:spcAft>
                          <a:spcPts val="0"/>
                        </a:spcAft>
                      </a:pPr>
                      <a:r>
                        <a:rPr lang="et-EE" sz="1100" dirty="0">
                          <a:effectLst/>
                          <a:latin typeface="+mn-lt"/>
                        </a:rPr>
                        <a:t>43</a:t>
                      </a:r>
                    </a:p>
                  </a:txBody>
                  <a:tcPr anchor="ctr"/>
                </a:tc>
                <a:tc>
                  <a:txBody>
                    <a:bodyPr/>
                    <a:lstStyle/>
                    <a:p>
                      <a:pPr algn="ctr">
                        <a:spcAft>
                          <a:spcPts val="0"/>
                        </a:spcAft>
                      </a:pPr>
                      <a:r>
                        <a:rPr lang="et-EE" sz="1100" dirty="0">
                          <a:effectLst/>
                          <a:latin typeface="+mn-lt"/>
                        </a:rPr>
                        <a:t>45</a:t>
                      </a:r>
                    </a:p>
                  </a:txBody>
                  <a:tcPr anchor="ctr"/>
                </a:tc>
                <a:tc>
                  <a:txBody>
                    <a:bodyPr/>
                    <a:lstStyle/>
                    <a:p>
                      <a:pPr algn="ctr">
                        <a:spcAft>
                          <a:spcPts val="0"/>
                        </a:spcAft>
                      </a:pPr>
                      <a:r>
                        <a:rPr lang="et-EE" sz="1100" dirty="0">
                          <a:effectLst/>
                          <a:latin typeface="+mn-lt"/>
                        </a:rPr>
                        <a:t>46</a:t>
                      </a:r>
                    </a:p>
                  </a:txBody>
                  <a:tcPr anchor="ctr"/>
                </a:tc>
                <a:tc>
                  <a:txBody>
                    <a:bodyPr/>
                    <a:lstStyle/>
                    <a:p>
                      <a:pPr algn="ctr">
                        <a:spcAft>
                          <a:spcPts val="0"/>
                        </a:spcAft>
                      </a:pPr>
                      <a:r>
                        <a:rPr lang="et-EE" sz="1100" dirty="0">
                          <a:effectLst/>
                          <a:latin typeface="+mn-lt"/>
                        </a:rPr>
                        <a:t>47</a:t>
                      </a:r>
                    </a:p>
                  </a:txBody>
                  <a:tcPr anchor="ctr"/>
                </a:tc>
                <a:tc>
                  <a:txBody>
                    <a:bodyPr/>
                    <a:lstStyle/>
                    <a:p>
                      <a:pPr algn="ctr">
                        <a:spcAft>
                          <a:spcPts val="0"/>
                        </a:spcAft>
                      </a:pPr>
                      <a:r>
                        <a:rPr lang="et-EE" sz="1100" dirty="0">
                          <a:effectLst/>
                          <a:latin typeface="+mn-lt"/>
                        </a:rPr>
                        <a:t>48</a:t>
                      </a:r>
                    </a:p>
                  </a:txBody>
                  <a:tcPr marL="0" marR="0" marT="0" marB="0" anchor="ctr"/>
                </a:tc>
                <a:tc>
                  <a:txBody>
                    <a:bodyPr/>
                    <a:lstStyle/>
                    <a:p>
                      <a:pPr algn="ctr">
                        <a:spcAft>
                          <a:spcPts val="0"/>
                        </a:spcAft>
                      </a:pPr>
                      <a:r>
                        <a:rPr lang="et-EE" sz="1100" dirty="0">
                          <a:effectLst/>
                          <a:latin typeface="+mn-lt"/>
                        </a:rPr>
                        <a:t>49</a:t>
                      </a:r>
                    </a:p>
                  </a:txBody>
                  <a:tcPr anchor="ctr"/>
                </a:tc>
                <a:tc>
                  <a:txBody>
                    <a:bodyPr/>
                    <a:lstStyle/>
                    <a:p>
                      <a:pPr algn="ctr">
                        <a:spcAft>
                          <a:spcPts val="0"/>
                        </a:spcAft>
                      </a:pPr>
                      <a:r>
                        <a:rPr lang="et-EE" sz="1100" dirty="0">
                          <a:effectLst/>
                          <a:latin typeface="+mn-lt"/>
                        </a:rPr>
                        <a:t>50</a:t>
                      </a:r>
                    </a:p>
                  </a:txBody>
                  <a:tcPr anchor="ctr"/>
                </a:tc>
                <a:tc>
                  <a:txBody>
                    <a:bodyPr/>
                    <a:lstStyle/>
                    <a:p>
                      <a:pPr algn="ctr">
                        <a:spcAft>
                          <a:spcPts val="0"/>
                        </a:spcAft>
                      </a:pPr>
                      <a:r>
                        <a:rPr lang="et-EE" sz="1100" dirty="0">
                          <a:effectLst/>
                          <a:latin typeface="+mn-lt"/>
                        </a:rPr>
                        <a:t>51</a:t>
                      </a:r>
                    </a:p>
                  </a:txBody>
                  <a:tcPr anchor="ctr"/>
                </a:tc>
                <a:tc>
                  <a:txBody>
                    <a:bodyPr/>
                    <a:lstStyle/>
                    <a:p>
                      <a:pPr algn="ctr">
                        <a:spcAft>
                          <a:spcPts val="0"/>
                        </a:spcAft>
                      </a:pPr>
                      <a:r>
                        <a:rPr lang="et-EE" sz="1100" dirty="0">
                          <a:effectLst/>
                          <a:latin typeface="+mn-lt"/>
                        </a:rPr>
                        <a:t>52</a:t>
                      </a:r>
                    </a:p>
                  </a:txBody>
                  <a:tcPr anchor="ctr"/>
                </a:tc>
                <a:tc>
                  <a:txBody>
                    <a:bodyPr/>
                    <a:lstStyle/>
                    <a:p>
                      <a:pPr algn="ctr">
                        <a:spcAft>
                          <a:spcPts val="0"/>
                        </a:spcAft>
                      </a:pPr>
                      <a:r>
                        <a:rPr lang="et-EE" sz="1100" dirty="0">
                          <a:effectLst/>
                          <a:latin typeface="+mn-lt"/>
                        </a:rPr>
                        <a:t>53</a:t>
                      </a:r>
                    </a:p>
                  </a:txBody>
                  <a:tcPr anchor="ctr"/>
                </a:tc>
                <a:tc>
                  <a:txBody>
                    <a:bodyPr/>
                    <a:lstStyle/>
                    <a:p>
                      <a:pPr algn="ctr">
                        <a:spcAft>
                          <a:spcPts val="0"/>
                        </a:spcAft>
                      </a:pPr>
                      <a:r>
                        <a:rPr lang="et-EE" sz="1100" dirty="0">
                          <a:effectLst/>
                          <a:latin typeface="+mn-lt"/>
                        </a:rPr>
                        <a:t>54</a:t>
                      </a:r>
                    </a:p>
                  </a:txBody>
                  <a:tcPr anchor="ctr"/>
                </a:tc>
                <a:tc>
                  <a:txBody>
                    <a:bodyPr/>
                    <a:lstStyle/>
                    <a:p>
                      <a:pPr algn="ctr">
                        <a:spcAft>
                          <a:spcPts val="0"/>
                        </a:spcAft>
                      </a:pPr>
                      <a:r>
                        <a:rPr lang="et-EE" sz="1100" dirty="0">
                          <a:effectLst/>
                          <a:latin typeface="+mn-lt"/>
                        </a:rPr>
                        <a:t>55</a:t>
                      </a:r>
                    </a:p>
                  </a:txBody>
                  <a:tcPr anchor="ctr"/>
                </a:tc>
                <a:tc>
                  <a:txBody>
                    <a:bodyPr/>
                    <a:lstStyle/>
                    <a:p>
                      <a:pPr algn="ctr">
                        <a:spcAft>
                          <a:spcPts val="0"/>
                        </a:spcAft>
                      </a:pPr>
                      <a:r>
                        <a:rPr lang="et-EE" sz="1100" dirty="0">
                          <a:effectLst/>
                          <a:latin typeface="+mn-lt"/>
                        </a:rPr>
                        <a:t>56</a:t>
                      </a:r>
                    </a:p>
                  </a:txBody>
                  <a:tcPr anchor="ctr"/>
                </a:tc>
                <a:tc>
                  <a:txBody>
                    <a:bodyPr/>
                    <a:lstStyle/>
                    <a:p>
                      <a:pPr algn="ctr">
                        <a:spcAft>
                          <a:spcPts val="0"/>
                        </a:spcAft>
                      </a:pPr>
                      <a:r>
                        <a:rPr lang="et-EE" sz="1100" dirty="0">
                          <a:effectLst/>
                          <a:latin typeface="+mn-lt"/>
                        </a:rPr>
                        <a:t>57</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1"/>
                  </a:ext>
                </a:extLst>
              </a:tr>
              <a:tr h="244976">
                <a:tc>
                  <a:txBody>
                    <a:bodyPr/>
                    <a:lstStyle/>
                    <a:p>
                      <a:pPr algn="ctr"/>
                      <a:r>
                        <a:rPr lang="et-EE" sz="1100" dirty="0">
                          <a:latin typeface="+mn-lt"/>
                        </a:rPr>
                        <a:t>58</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t-EE" sz="1100" dirty="0">
                          <a:latin typeface="+mn-lt"/>
                        </a:rPr>
                        <a:t>60</a:t>
                      </a:r>
                    </a:p>
                  </a:txBody>
                  <a:tcPr anchor="ctr">
                    <a:lnB w="12700" cap="flat" cmpd="sng" algn="ctr">
                      <a:solidFill>
                        <a:schemeClr val="tx1"/>
                      </a:solidFill>
                      <a:prstDash val="solid"/>
                      <a:round/>
                      <a:headEnd type="none" w="med" len="med"/>
                      <a:tailEnd type="none" w="med" len="med"/>
                    </a:lnB>
                  </a:tcPr>
                </a:tc>
                <a:tc>
                  <a:txBody>
                    <a:bodyPr/>
                    <a:lstStyle/>
                    <a:p>
                      <a:pPr algn="ctr"/>
                      <a:r>
                        <a:rPr lang="et-EE" sz="1100" dirty="0">
                          <a:latin typeface="+mn-lt"/>
                        </a:rPr>
                        <a:t>59</a:t>
                      </a:r>
                    </a:p>
                  </a:txBody>
                  <a:tcPr anchor="ctr">
                    <a:lnB w="12700" cap="flat" cmpd="sng" algn="ctr">
                      <a:solidFill>
                        <a:schemeClr val="tx1"/>
                      </a:solidFill>
                      <a:prstDash val="solid"/>
                      <a:round/>
                      <a:headEnd type="none" w="med" len="med"/>
                      <a:tailEnd type="none" w="med" len="med"/>
                    </a:lnB>
                  </a:tcPr>
                </a:tc>
                <a:tc>
                  <a:txBody>
                    <a:bodyPr/>
                    <a:lstStyle/>
                    <a:p>
                      <a:pPr algn="ctr"/>
                      <a:r>
                        <a:rPr lang="et-EE" sz="1100" dirty="0">
                          <a:latin typeface="+mn-lt"/>
                        </a:rPr>
                        <a:t>63</a:t>
                      </a: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aphicFrame>
        <p:nvGraphicFramePr>
          <p:cNvPr id="5" name="Table 4"/>
          <p:cNvGraphicFramePr>
            <a:graphicFrameLocks noGrp="1"/>
          </p:cNvGraphicFramePr>
          <p:nvPr>
            <p:extLst>
              <p:ext uri="{D42A27DB-BD31-4B8C-83A1-F6EECF244321}">
                <p14:modId xmlns:p14="http://schemas.microsoft.com/office/powerpoint/2010/main" val="3665314557"/>
              </p:ext>
            </p:extLst>
          </p:nvPr>
        </p:nvGraphicFramePr>
        <p:xfrm>
          <a:off x="539556" y="2060848"/>
          <a:ext cx="8136891" cy="864096"/>
        </p:xfrm>
        <a:graphic>
          <a:graphicData uri="http://schemas.openxmlformats.org/drawingml/2006/table">
            <a:tbl>
              <a:tblPr firstRow="1" bandRow="1">
                <a:tableStyleId>{5C22544A-7EE6-4342-B048-85BDC9FD1C3A}</a:tableStyleId>
              </a:tblPr>
              <a:tblGrid>
                <a:gridCol w="387471">
                  <a:extLst>
                    <a:ext uri="{9D8B030D-6E8A-4147-A177-3AD203B41FA5}">
                      <a16:colId xmlns:a16="http://schemas.microsoft.com/office/drawing/2014/main" xmlns="" val="20000"/>
                    </a:ext>
                  </a:extLst>
                </a:gridCol>
                <a:gridCol w="387471">
                  <a:extLst>
                    <a:ext uri="{9D8B030D-6E8A-4147-A177-3AD203B41FA5}">
                      <a16:colId xmlns:a16="http://schemas.microsoft.com/office/drawing/2014/main" xmlns="" val="20001"/>
                    </a:ext>
                  </a:extLst>
                </a:gridCol>
                <a:gridCol w="387471">
                  <a:extLst>
                    <a:ext uri="{9D8B030D-6E8A-4147-A177-3AD203B41FA5}">
                      <a16:colId xmlns:a16="http://schemas.microsoft.com/office/drawing/2014/main" xmlns="" val="20002"/>
                    </a:ext>
                  </a:extLst>
                </a:gridCol>
                <a:gridCol w="387471">
                  <a:extLst>
                    <a:ext uri="{9D8B030D-6E8A-4147-A177-3AD203B41FA5}">
                      <a16:colId xmlns:a16="http://schemas.microsoft.com/office/drawing/2014/main" xmlns="" val="20003"/>
                    </a:ext>
                  </a:extLst>
                </a:gridCol>
                <a:gridCol w="387471">
                  <a:extLst>
                    <a:ext uri="{9D8B030D-6E8A-4147-A177-3AD203B41FA5}">
                      <a16:colId xmlns:a16="http://schemas.microsoft.com/office/drawing/2014/main" xmlns="" val="20004"/>
                    </a:ext>
                  </a:extLst>
                </a:gridCol>
                <a:gridCol w="387471">
                  <a:extLst>
                    <a:ext uri="{9D8B030D-6E8A-4147-A177-3AD203B41FA5}">
                      <a16:colId xmlns:a16="http://schemas.microsoft.com/office/drawing/2014/main" xmlns="" val="20005"/>
                    </a:ext>
                  </a:extLst>
                </a:gridCol>
                <a:gridCol w="387471">
                  <a:extLst>
                    <a:ext uri="{9D8B030D-6E8A-4147-A177-3AD203B41FA5}">
                      <a16:colId xmlns:a16="http://schemas.microsoft.com/office/drawing/2014/main" xmlns="" val="20006"/>
                    </a:ext>
                  </a:extLst>
                </a:gridCol>
                <a:gridCol w="387471">
                  <a:extLst>
                    <a:ext uri="{9D8B030D-6E8A-4147-A177-3AD203B41FA5}">
                      <a16:colId xmlns:a16="http://schemas.microsoft.com/office/drawing/2014/main" xmlns="" val="20007"/>
                    </a:ext>
                  </a:extLst>
                </a:gridCol>
                <a:gridCol w="387471">
                  <a:extLst>
                    <a:ext uri="{9D8B030D-6E8A-4147-A177-3AD203B41FA5}">
                      <a16:colId xmlns:a16="http://schemas.microsoft.com/office/drawing/2014/main" xmlns="" val="20008"/>
                    </a:ext>
                  </a:extLst>
                </a:gridCol>
                <a:gridCol w="387471">
                  <a:extLst>
                    <a:ext uri="{9D8B030D-6E8A-4147-A177-3AD203B41FA5}">
                      <a16:colId xmlns:a16="http://schemas.microsoft.com/office/drawing/2014/main" xmlns="" val="20009"/>
                    </a:ext>
                  </a:extLst>
                </a:gridCol>
                <a:gridCol w="387471">
                  <a:extLst>
                    <a:ext uri="{9D8B030D-6E8A-4147-A177-3AD203B41FA5}">
                      <a16:colId xmlns:a16="http://schemas.microsoft.com/office/drawing/2014/main" xmlns="" val="20010"/>
                    </a:ext>
                  </a:extLst>
                </a:gridCol>
                <a:gridCol w="387471">
                  <a:extLst>
                    <a:ext uri="{9D8B030D-6E8A-4147-A177-3AD203B41FA5}">
                      <a16:colId xmlns:a16="http://schemas.microsoft.com/office/drawing/2014/main" xmlns="" val="20011"/>
                    </a:ext>
                  </a:extLst>
                </a:gridCol>
                <a:gridCol w="387471">
                  <a:extLst>
                    <a:ext uri="{9D8B030D-6E8A-4147-A177-3AD203B41FA5}">
                      <a16:colId xmlns:a16="http://schemas.microsoft.com/office/drawing/2014/main" xmlns="" val="20012"/>
                    </a:ext>
                  </a:extLst>
                </a:gridCol>
                <a:gridCol w="387471">
                  <a:extLst>
                    <a:ext uri="{9D8B030D-6E8A-4147-A177-3AD203B41FA5}">
                      <a16:colId xmlns:a16="http://schemas.microsoft.com/office/drawing/2014/main" xmlns="" val="20013"/>
                    </a:ext>
                  </a:extLst>
                </a:gridCol>
                <a:gridCol w="387471">
                  <a:extLst>
                    <a:ext uri="{9D8B030D-6E8A-4147-A177-3AD203B41FA5}">
                      <a16:colId xmlns:a16="http://schemas.microsoft.com/office/drawing/2014/main" xmlns="" val="20014"/>
                    </a:ext>
                  </a:extLst>
                </a:gridCol>
                <a:gridCol w="387471">
                  <a:extLst>
                    <a:ext uri="{9D8B030D-6E8A-4147-A177-3AD203B41FA5}">
                      <a16:colId xmlns:a16="http://schemas.microsoft.com/office/drawing/2014/main" xmlns="" val="20015"/>
                    </a:ext>
                  </a:extLst>
                </a:gridCol>
                <a:gridCol w="387471">
                  <a:extLst>
                    <a:ext uri="{9D8B030D-6E8A-4147-A177-3AD203B41FA5}">
                      <a16:colId xmlns:a16="http://schemas.microsoft.com/office/drawing/2014/main" xmlns="" val="20016"/>
                    </a:ext>
                  </a:extLst>
                </a:gridCol>
                <a:gridCol w="387471">
                  <a:extLst>
                    <a:ext uri="{9D8B030D-6E8A-4147-A177-3AD203B41FA5}">
                      <a16:colId xmlns:a16="http://schemas.microsoft.com/office/drawing/2014/main" xmlns="" val="20017"/>
                    </a:ext>
                  </a:extLst>
                </a:gridCol>
                <a:gridCol w="387471">
                  <a:extLst>
                    <a:ext uri="{9D8B030D-6E8A-4147-A177-3AD203B41FA5}">
                      <a16:colId xmlns:a16="http://schemas.microsoft.com/office/drawing/2014/main" xmlns="" val="20018"/>
                    </a:ext>
                  </a:extLst>
                </a:gridCol>
                <a:gridCol w="387471">
                  <a:extLst>
                    <a:ext uri="{9D8B030D-6E8A-4147-A177-3AD203B41FA5}">
                      <a16:colId xmlns:a16="http://schemas.microsoft.com/office/drawing/2014/main" xmlns="" val="20019"/>
                    </a:ext>
                  </a:extLst>
                </a:gridCol>
                <a:gridCol w="387471">
                  <a:extLst>
                    <a:ext uri="{9D8B030D-6E8A-4147-A177-3AD203B41FA5}">
                      <a16:colId xmlns:a16="http://schemas.microsoft.com/office/drawing/2014/main" xmlns="" val="20020"/>
                    </a:ext>
                  </a:extLst>
                </a:gridCol>
              </a:tblGrid>
              <a:tr h="288032">
                <a:tc>
                  <a:txBody>
                    <a:bodyPr/>
                    <a:lstStyle/>
                    <a:p>
                      <a:pPr algn="ctr">
                        <a:spcAft>
                          <a:spcPts val="0"/>
                        </a:spcAft>
                      </a:pPr>
                      <a:r>
                        <a:rPr lang="et-EE" sz="1100" b="0" dirty="0">
                          <a:solidFill>
                            <a:schemeClr val="tx1"/>
                          </a:solidFill>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15</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19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27</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t-EE" sz="1100" b="0" dirty="0">
                          <a:solidFill>
                            <a:schemeClr val="tx1"/>
                          </a:solidFill>
                          <a:effectLst/>
                          <a:latin typeface="+mn-lt"/>
                        </a:rPr>
                        <a:t>28</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0"/>
                  </a:ext>
                </a:extLst>
              </a:tr>
              <a:tr h="288032">
                <a:tc>
                  <a:txBody>
                    <a:bodyPr/>
                    <a:lstStyle/>
                    <a:p>
                      <a:pPr algn="ctr"/>
                      <a:r>
                        <a:rPr lang="et-EE" sz="1100" b="0" dirty="0">
                          <a:solidFill>
                            <a:schemeClr val="tx1"/>
                          </a:solidFill>
                          <a:latin typeface="+mn-lt"/>
                        </a:rPr>
                        <a:t>29</a:t>
                      </a:r>
                    </a:p>
                  </a:txBody>
                  <a:tcPr anchor="ctr">
                    <a:lnL w="12700" cap="flat" cmpd="sng" algn="ctr">
                      <a:solidFill>
                        <a:schemeClr val="tx1"/>
                      </a:solidFill>
                      <a:prstDash val="solid"/>
                      <a:round/>
                      <a:headEnd type="none" w="med" len="med"/>
                      <a:tailEnd type="none" w="med" len="med"/>
                    </a:lnL>
                    <a:noFill/>
                  </a:tcPr>
                </a:tc>
                <a:tc>
                  <a:txBody>
                    <a:bodyPr/>
                    <a:lstStyle/>
                    <a:p>
                      <a:pPr algn="ctr"/>
                      <a:r>
                        <a:rPr lang="et-EE" sz="1100" b="0" dirty="0">
                          <a:solidFill>
                            <a:schemeClr val="tx1"/>
                          </a:solidFill>
                          <a:latin typeface="+mn-lt"/>
                        </a:rPr>
                        <a:t>30</a:t>
                      </a:r>
                    </a:p>
                  </a:txBody>
                  <a:tcPr anchor="ctr">
                    <a:noFill/>
                  </a:tcPr>
                </a:tc>
                <a:tc>
                  <a:txBody>
                    <a:bodyPr/>
                    <a:lstStyle/>
                    <a:p>
                      <a:pPr algn="ctr">
                        <a:spcAft>
                          <a:spcPts val="0"/>
                        </a:spcAft>
                      </a:pPr>
                      <a:r>
                        <a:rPr lang="et-EE" sz="1100" b="0" dirty="0">
                          <a:solidFill>
                            <a:schemeClr val="tx1"/>
                          </a:solidFill>
                          <a:effectLst/>
                          <a:latin typeface="+mn-lt"/>
                        </a:rPr>
                        <a:t>31</a:t>
                      </a:r>
                    </a:p>
                  </a:txBody>
                  <a:tcPr anchor="ctr">
                    <a:noFill/>
                  </a:tcPr>
                </a:tc>
                <a:tc>
                  <a:txBody>
                    <a:bodyPr/>
                    <a:lstStyle/>
                    <a:p>
                      <a:pPr algn="ctr">
                        <a:spcAft>
                          <a:spcPts val="0"/>
                        </a:spcAft>
                      </a:pPr>
                      <a:r>
                        <a:rPr lang="et-EE" sz="1100" b="0" dirty="0">
                          <a:solidFill>
                            <a:schemeClr val="tx1"/>
                          </a:solidFill>
                          <a:effectLst/>
                          <a:latin typeface="+mn-lt"/>
                        </a:rPr>
                        <a:t>32</a:t>
                      </a:r>
                    </a:p>
                  </a:txBody>
                  <a:tcPr anchor="ctr">
                    <a:noFill/>
                  </a:tcPr>
                </a:tc>
                <a:tc>
                  <a:txBody>
                    <a:bodyPr/>
                    <a:lstStyle/>
                    <a:p>
                      <a:pPr algn="ctr">
                        <a:spcAft>
                          <a:spcPts val="0"/>
                        </a:spcAft>
                      </a:pPr>
                      <a:r>
                        <a:rPr lang="et-EE" sz="1100" b="0" dirty="0">
                          <a:solidFill>
                            <a:schemeClr val="tx1"/>
                          </a:solidFill>
                          <a:effectLst/>
                          <a:latin typeface="+mn-lt"/>
                        </a:rPr>
                        <a:t>33</a:t>
                      </a:r>
                    </a:p>
                  </a:txBody>
                  <a:tcPr anchor="ctr">
                    <a:noFill/>
                  </a:tcPr>
                </a:tc>
                <a:tc>
                  <a:txBody>
                    <a:bodyPr/>
                    <a:lstStyle/>
                    <a:p>
                      <a:pPr algn="ctr">
                        <a:spcAft>
                          <a:spcPts val="0"/>
                        </a:spcAft>
                      </a:pPr>
                      <a:r>
                        <a:rPr lang="et-EE" sz="1100" b="0" dirty="0">
                          <a:solidFill>
                            <a:schemeClr val="tx1"/>
                          </a:solidFill>
                          <a:effectLst/>
                          <a:latin typeface="+mn-lt"/>
                        </a:rPr>
                        <a:t>35</a:t>
                      </a:r>
                    </a:p>
                  </a:txBody>
                  <a:tcPr anchor="ctr">
                    <a:noFill/>
                  </a:tcPr>
                </a:tc>
                <a:tc>
                  <a:txBody>
                    <a:bodyPr/>
                    <a:lstStyle/>
                    <a:p>
                      <a:pPr algn="ctr">
                        <a:spcAft>
                          <a:spcPts val="0"/>
                        </a:spcAft>
                      </a:pPr>
                      <a:r>
                        <a:rPr lang="et-EE" sz="1100" b="0" dirty="0">
                          <a:solidFill>
                            <a:schemeClr val="tx1"/>
                          </a:solidFill>
                          <a:effectLst/>
                          <a:latin typeface="+mn-lt"/>
                        </a:rPr>
                        <a:t>37</a:t>
                      </a:r>
                    </a:p>
                  </a:txBody>
                  <a:tcPr marL="0" marR="0" marT="0" marB="0" anchor="ctr">
                    <a:noFill/>
                  </a:tcPr>
                </a:tc>
                <a:tc>
                  <a:txBody>
                    <a:bodyPr/>
                    <a:lstStyle/>
                    <a:p>
                      <a:pPr algn="ctr">
                        <a:spcAft>
                          <a:spcPts val="0"/>
                        </a:spcAft>
                      </a:pPr>
                      <a:r>
                        <a:rPr lang="et-EE" sz="1100" b="0" dirty="0">
                          <a:solidFill>
                            <a:schemeClr val="tx1"/>
                          </a:solidFill>
                          <a:effectLst/>
                          <a:latin typeface="+mn-lt"/>
                        </a:rPr>
                        <a:t>39</a:t>
                      </a:r>
                    </a:p>
                  </a:txBody>
                  <a:tcPr anchor="ctr">
                    <a:noFill/>
                  </a:tcPr>
                </a:tc>
                <a:tc>
                  <a:txBody>
                    <a:bodyPr/>
                    <a:lstStyle/>
                    <a:p>
                      <a:pPr algn="ctr">
                        <a:spcAft>
                          <a:spcPts val="0"/>
                        </a:spcAft>
                      </a:pPr>
                      <a:r>
                        <a:rPr lang="et-EE" sz="1100" b="0" dirty="0">
                          <a:solidFill>
                            <a:schemeClr val="tx1"/>
                          </a:solidFill>
                          <a:effectLst/>
                          <a:latin typeface="+mn-lt"/>
                        </a:rPr>
                        <a:t>40</a:t>
                      </a:r>
                    </a:p>
                  </a:txBody>
                  <a:tcPr anchor="ctr">
                    <a:noFill/>
                  </a:tcPr>
                </a:tc>
                <a:tc>
                  <a:txBody>
                    <a:bodyPr/>
                    <a:lstStyle/>
                    <a:p>
                      <a:pPr algn="ctr">
                        <a:spcAft>
                          <a:spcPts val="0"/>
                        </a:spcAft>
                      </a:pPr>
                      <a:r>
                        <a:rPr lang="et-EE" sz="1100" b="0" dirty="0">
                          <a:solidFill>
                            <a:schemeClr val="tx1"/>
                          </a:solidFill>
                          <a:effectLst/>
                          <a:latin typeface="+mn-lt"/>
                        </a:rPr>
                        <a:t>41</a:t>
                      </a:r>
                    </a:p>
                  </a:txBody>
                  <a:tcPr anchor="ctr">
                    <a:noFill/>
                  </a:tcPr>
                </a:tc>
                <a:tc>
                  <a:txBody>
                    <a:bodyPr/>
                    <a:lstStyle/>
                    <a:p>
                      <a:pPr algn="ctr">
                        <a:spcAft>
                          <a:spcPts val="0"/>
                        </a:spcAft>
                      </a:pPr>
                      <a:r>
                        <a:rPr lang="et-EE" sz="1100" b="0" dirty="0">
                          <a:solidFill>
                            <a:schemeClr val="tx1"/>
                          </a:solidFill>
                          <a:effectLst/>
                          <a:latin typeface="+mn-lt"/>
                        </a:rPr>
                        <a:t>42</a:t>
                      </a:r>
                    </a:p>
                  </a:txBody>
                  <a:tcPr anchor="ctr">
                    <a:noFill/>
                  </a:tcPr>
                </a:tc>
                <a:tc>
                  <a:txBody>
                    <a:bodyPr/>
                    <a:lstStyle/>
                    <a:p>
                      <a:pPr algn="ctr">
                        <a:spcAft>
                          <a:spcPts val="0"/>
                        </a:spcAft>
                      </a:pPr>
                      <a:r>
                        <a:rPr lang="et-EE" sz="1100" b="0" dirty="0">
                          <a:solidFill>
                            <a:schemeClr val="tx1"/>
                          </a:solidFill>
                          <a:effectLst/>
                          <a:latin typeface="+mn-lt"/>
                        </a:rPr>
                        <a:t>43</a:t>
                      </a:r>
                    </a:p>
                  </a:txBody>
                  <a:tcPr anchor="ctr">
                    <a:noFill/>
                  </a:tcPr>
                </a:tc>
                <a:tc>
                  <a:txBody>
                    <a:bodyPr/>
                    <a:lstStyle/>
                    <a:p>
                      <a:pPr algn="ctr">
                        <a:spcAft>
                          <a:spcPts val="0"/>
                        </a:spcAft>
                      </a:pPr>
                      <a:r>
                        <a:rPr lang="et-EE" sz="1100" b="0" dirty="0">
                          <a:solidFill>
                            <a:schemeClr val="tx1"/>
                          </a:solidFill>
                          <a:effectLst/>
                          <a:latin typeface="+mn-lt"/>
                        </a:rPr>
                        <a:t>44</a:t>
                      </a:r>
                    </a:p>
                  </a:txBody>
                  <a:tcPr anchor="ctr">
                    <a:noFill/>
                  </a:tcPr>
                </a:tc>
                <a:tc>
                  <a:txBody>
                    <a:bodyPr/>
                    <a:lstStyle/>
                    <a:p>
                      <a:pPr algn="ctr">
                        <a:spcAft>
                          <a:spcPts val="0"/>
                        </a:spcAft>
                      </a:pPr>
                      <a:r>
                        <a:rPr lang="et-EE" sz="1100" b="0" dirty="0">
                          <a:solidFill>
                            <a:schemeClr val="tx1"/>
                          </a:solidFill>
                          <a:effectLst/>
                          <a:latin typeface="+mn-lt"/>
                        </a:rPr>
                        <a:t>45</a:t>
                      </a:r>
                    </a:p>
                  </a:txBody>
                  <a:tcPr anchor="ctr">
                    <a:noFill/>
                  </a:tcPr>
                </a:tc>
                <a:tc>
                  <a:txBody>
                    <a:bodyPr/>
                    <a:lstStyle/>
                    <a:p>
                      <a:pPr algn="ctr">
                        <a:spcAft>
                          <a:spcPts val="0"/>
                        </a:spcAft>
                      </a:pPr>
                      <a:r>
                        <a:rPr lang="et-EE" sz="1100" b="0" dirty="0">
                          <a:solidFill>
                            <a:schemeClr val="tx1"/>
                          </a:solidFill>
                          <a:effectLst/>
                          <a:latin typeface="+mn-lt"/>
                        </a:rPr>
                        <a:t>47</a:t>
                      </a:r>
                    </a:p>
                  </a:txBody>
                  <a:tcPr anchor="ctr">
                    <a:noFill/>
                  </a:tcPr>
                </a:tc>
                <a:tc>
                  <a:txBody>
                    <a:bodyPr/>
                    <a:lstStyle/>
                    <a:p>
                      <a:pPr algn="ctr">
                        <a:spcAft>
                          <a:spcPts val="0"/>
                        </a:spcAft>
                      </a:pPr>
                      <a:r>
                        <a:rPr lang="et-EE" sz="1100" b="0" dirty="0">
                          <a:solidFill>
                            <a:schemeClr val="tx1"/>
                          </a:solidFill>
                          <a:effectLst/>
                          <a:latin typeface="+mn-lt"/>
                        </a:rPr>
                        <a:t>48</a:t>
                      </a:r>
                    </a:p>
                  </a:txBody>
                  <a:tcPr marL="0" marR="0" marT="0" marB="0" anchor="ctr">
                    <a:noFill/>
                  </a:tcPr>
                </a:tc>
                <a:tc>
                  <a:txBody>
                    <a:bodyPr/>
                    <a:lstStyle/>
                    <a:p>
                      <a:pPr algn="ctr">
                        <a:spcAft>
                          <a:spcPts val="0"/>
                        </a:spcAft>
                      </a:pPr>
                      <a:r>
                        <a:rPr lang="et-EE" sz="1100" b="0" dirty="0">
                          <a:solidFill>
                            <a:schemeClr val="tx1"/>
                          </a:solidFill>
                          <a:effectLst/>
                          <a:latin typeface="+mn-lt"/>
                        </a:rPr>
                        <a:t>49</a:t>
                      </a:r>
                    </a:p>
                  </a:txBody>
                  <a:tcPr anchor="ctr">
                    <a:noFill/>
                  </a:tcPr>
                </a:tc>
                <a:tc>
                  <a:txBody>
                    <a:bodyPr/>
                    <a:lstStyle/>
                    <a:p>
                      <a:pPr algn="ctr">
                        <a:spcAft>
                          <a:spcPts val="0"/>
                        </a:spcAft>
                      </a:pPr>
                      <a:r>
                        <a:rPr lang="et-EE" sz="1100" b="0" dirty="0">
                          <a:solidFill>
                            <a:schemeClr val="tx1"/>
                          </a:solidFill>
                          <a:effectLst/>
                          <a:latin typeface="+mn-lt"/>
                        </a:rPr>
                        <a:t>50</a:t>
                      </a:r>
                    </a:p>
                  </a:txBody>
                  <a:tcPr anchor="ctr">
                    <a:noFill/>
                  </a:tcPr>
                </a:tc>
                <a:tc>
                  <a:txBody>
                    <a:bodyPr/>
                    <a:lstStyle/>
                    <a:p>
                      <a:pPr algn="ctr">
                        <a:spcAft>
                          <a:spcPts val="0"/>
                        </a:spcAft>
                      </a:pPr>
                      <a:r>
                        <a:rPr lang="et-EE" sz="1100" b="0" dirty="0">
                          <a:solidFill>
                            <a:schemeClr val="tx1"/>
                          </a:solidFill>
                          <a:effectLst/>
                          <a:latin typeface="+mn-lt"/>
                        </a:rPr>
                        <a:t>51</a:t>
                      </a:r>
                    </a:p>
                  </a:txBody>
                  <a:tcPr anchor="ctr">
                    <a:noFill/>
                  </a:tcPr>
                </a:tc>
                <a:tc>
                  <a:txBody>
                    <a:bodyPr/>
                    <a:lstStyle/>
                    <a:p>
                      <a:pPr algn="ctr">
                        <a:spcAft>
                          <a:spcPts val="0"/>
                        </a:spcAft>
                      </a:pPr>
                      <a:r>
                        <a:rPr lang="et-EE" sz="1100" b="0" dirty="0">
                          <a:solidFill>
                            <a:schemeClr val="tx1"/>
                          </a:solidFill>
                          <a:effectLst/>
                          <a:latin typeface="+mn-lt"/>
                        </a:rPr>
                        <a:t>52</a:t>
                      </a:r>
                    </a:p>
                  </a:txBody>
                  <a:tcPr anchor="ctr">
                    <a:noFill/>
                  </a:tcPr>
                </a:tc>
                <a:tc>
                  <a:txBody>
                    <a:bodyPr/>
                    <a:lstStyle/>
                    <a:p>
                      <a:pPr algn="ctr">
                        <a:spcAft>
                          <a:spcPts val="0"/>
                        </a:spcAft>
                      </a:pPr>
                      <a:r>
                        <a:rPr lang="et-EE" sz="1100" b="0" dirty="0">
                          <a:solidFill>
                            <a:schemeClr val="tx1"/>
                          </a:solidFill>
                          <a:effectLst/>
                          <a:latin typeface="+mn-lt"/>
                        </a:rPr>
                        <a:t>53</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10001"/>
                  </a:ext>
                </a:extLst>
              </a:tr>
              <a:tr h="288032">
                <a:tc>
                  <a:txBody>
                    <a:bodyPr/>
                    <a:lstStyle/>
                    <a:p>
                      <a:pPr algn="ctr"/>
                      <a:r>
                        <a:rPr lang="et-EE" sz="1100" b="0" dirty="0">
                          <a:solidFill>
                            <a:schemeClr val="tx1"/>
                          </a:solidFill>
                          <a:latin typeface="+mn-lt"/>
                        </a:rPr>
                        <a:t>54</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et-EE" sz="1100" b="0" dirty="0">
                          <a:solidFill>
                            <a:schemeClr val="tx1"/>
                          </a:solidFill>
                          <a:latin typeface="+mn-lt"/>
                        </a:rPr>
                        <a:t>55</a:t>
                      </a:r>
                    </a:p>
                  </a:txBody>
                  <a:tcPr anchor="ctr">
                    <a:lnB w="12700" cap="flat" cmpd="sng" algn="ctr">
                      <a:solidFill>
                        <a:schemeClr val="tx1"/>
                      </a:solidFill>
                      <a:prstDash val="solid"/>
                      <a:round/>
                      <a:headEnd type="none" w="med" len="med"/>
                      <a:tailEnd type="none" w="med" len="med"/>
                    </a:lnB>
                    <a:noFill/>
                  </a:tcPr>
                </a:tc>
                <a:tc>
                  <a:txBody>
                    <a:bodyPr/>
                    <a:lstStyle/>
                    <a:p>
                      <a:pPr algn="ctr"/>
                      <a:r>
                        <a:rPr lang="et-EE" sz="1100" b="0" dirty="0">
                          <a:solidFill>
                            <a:schemeClr val="tx1"/>
                          </a:solidFill>
                          <a:latin typeface="+mn-lt"/>
                        </a:rPr>
                        <a:t>56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59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60</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t-EE" sz="1100" b="0" dirty="0">
                          <a:solidFill>
                            <a:schemeClr val="tx1"/>
                          </a:solidFill>
                          <a:effectLst/>
                          <a:latin typeface="+mn-lt"/>
                        </a:rPr>
                        <a:t>63</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03994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et-EE" sz="2200" dirty="0">
                <a:solidFill>
                  <a:schemeClr val="bg1">
                    <a:lumMod val="50000"/>
                  </a:schemeClr>
                </a:solidFill>
              </a:rPr>
              <a:t>HIV-TESTIMINE INDIKAATORSEISUNDITE TINGIMUSTES: SLAIDIKOGU</a:t>
            </a:r>
          </a:p>
        </p:txBody>
      </p:sp>
      <p:sp>
        <p:nvSpPr>
          <p:cNvPr id="3" name="Content Placeholder 2"/>
          <p:cNvSpPr>
            <a:spLocks noGrp="1"/>
          </p:cNvSpPr>
          <p:nvPr>
            <p:ph idx="1"/>
          </p:nvPr>
        </p:nvSpPr>
        <p:spPr>
          <a:xfrm>
            <a:off x="395536" y="836712"/>
            <a:ext cx="8280920" cy="5184576"/>
          </a:xfrm>
        </p:spPr>
        <p:txBody>
          <a:bodyPr>
            <a:normAutofit fontScale="92500" lnSpcReduction="20000"/>
          </a:bodyPr>
          <a:lstStyle/>
          <a:p>
            <a:pPr marL="0" indent="0">
              <a:buNone/>
            </a:pPr>
            <a:r>
              <a:rPr lang="et-EE" sz="1800" u="sng" dirty="0"/>
              <a:t>Kuidas slaidikogu kasutada?</a:t>
            </a:r>
          </a:p>
          <a:p>
            <a:pPr marL="0" indent="0">
              <a:buNone/>
            </a:pPr>
            <a:endParaRPr lang="et-EE" sz="1800" dirty="0"/>
          </a:p>
          <a:p>
            <a:pPr marL="0" indent="0">
              <a:buNone/>
            </a:pPr>
            <a:r>
              <a:rPr lang="et-EE" sz="1800" dirty="0"/>
              <a:t>Peale slaidikogu allalaadimist vaadake läbi kõik slaidid. Kui teie kuulajaskond on üks menüüloendis kirjeldatutest, siis saate kasutada eelmistel lehekülgedel toodud slaidide loendeid, et näha, millised neist sobivad kõige paremini teie esitluses kasutamiseks.</a:t>
            </a:r>
          </a:p>
          <a:p>
            <a:pPr marL="0" indent="0">
              <a:buNone/>
            </a:pPr>
            <a:r>
              <a:rPr lang="et-EE" dirty="0"/>
              <a:t> </a:t>
            </a:r>
          </a:p>
          <a:p>
            <a:pPr marL="0" indent="0">
              <a:buNone/>
            </a:pPr>
            <a:r>
              <a:rPr lang="et-EE" sz="1800" dirty="0"/>
              <a:t>Slaidide vaatamine seansina kuvab ainult põhiesituse slaidid. Oma esitluse koostamiseks saate seda muuta nii, et kustutate või peidate (klõpsates „Slaidiseanss“ ja kasutades nuppu „Peida slaid“) need slaidid, mida te kasutada ei soovi. Samuti saate lisada esitlusse omapoolseid slaide.</a:t>
            </a:r>
          </a:p>
          <a:p>
            <a:pPr marL="0" indent="0">
              <a:buNone/>
            </a:pPr>
            <a:endParaRPr lang="et-EE" sz="1800" dirty="0"/>
          </a:p>
          <a:p>
            <a:pPr marL="0" indent="0">
              <a:buNone/>
            </a:pPr>
            <a:r>
              <a:rPr lang="et-EE" sz="1800" dirty="0"/>
              <a:t>Lugege märkmeid kõigi nende slaidide kohta, mida kavatsete kasutada (klõpsates „Vaata“ ja seejärel „Märkmete lehekülg“). Mõnel juhul oleme soovitanud ka jutustavat teksti, mida saate oma soovi kohaselt kasutada või kohandada.</a:t>
            </a:r>
          </a:p>
          <a:p>
            <a:pPr marL="0" indent="0">
              <a:buNone/>
            </a:pPr>
            <a:endParaRPr lang="et-EE" sz="1800" dirty="0"/>
          </a:p>
          <a:p>
            <a:pPr marL="0" indent="0">
              <a:buNone/>
            </a:pPr>
            <a:r>
              <a:rPr lang="et-EE" sz="1800" u="sng" dirty="0"/>
              <a:t>Peale slaidikogu kasutamist</a:t>
            </a:r>
          </a:p>
          <a:p>
            <a:pPr marL="0" indent="0">
              <a:buNone/>
            </a:pPr>
            <a:r>
              <a:rPr lang="et-EE" sz="1800" dirty="0"/>
              <a:t>Meil oleks väga hea meel teie tagasiside üle, et saaksime slaidikogu pidevalt täiustada ja parandada. Selleks palume teil meie veebilehel klõpsata slaidikogu kõrval olevale tagasiside ja hinnangu lingile ning täita lühike tagasiside vorm.</a:t>
            </a:r>
          </a:p>
        </p:txBody>
      </p:sp>
      <p:grpSp>
        <p:nvGrpSpPr>
          <p:cNvPr id="4" name="Group 3"/>
          <p:cNvGrpSpPr/>
          <p:nvPr/>
        </p:nvGrpSpPr>
        <p:grpSpPr>
          <a:xfrm>
            <a:off x="179512" y="6381328"/>
            <a:ext cx="8888434" cy="372932"/>
            <a:chOff x="179512" y="6381328"/>
            <a:chExt cx="8888434" cy="372932"/>
          </a:xfrm>
        </p:grpSpPr>
        <p:pic>
          <p:nvPicPr>
            <p:cNvPr id="5"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9199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GB" sz="2700" dirty="0">
                <a:latin typeface="Corbel" panose="020B0503020204020204" pitchFamily="34" charset="0"/>
              </a:rPr>
              <a:t/>
            </a:r>
            <a:br>
              <a:rPr lang="en-GB" sz="2700" dirty="0">
                <a:latin typeface="Corbel" panose="020B0503020204020204" pitchFamily="34" charset="0"/>
              </a:rPr>
            </a:br>
            <a:endParaRPr lang="en-GB" dirty="0">
              <a:latin typeface="Corbel" panose="020B0503020204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0306848"/>
              </p:ext>
            </p:extLst>
          </p:nvPr>
        </p:nvGraphicFramePr>
        <p:xfrm>
          <a:off x="539552" y="1390093"/>
          <a:ext cx="777686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39552" y="188640"/>
            <a:ext cx="8136904" cy="1200329"/>
          </a:xfrm>
          <a:prstGeom prst="rect">
            <a:avLst/>
          </a:prstGeom>
        </p:spPr>
        <p:txBody>
          <a:bodyPr wrap="square">
            <a:spAutoFit/>
          </a:bodyPr>
          <a:lstStyle/>
          <a:p>
            <a:r>
              <a:rPr lang="et-EE" sz="2400" dirty="0">
                <a:latin typeface="Calibri" panose="020F0502020204030204" pitchFamily="34" charset="0"/>
              </a:rPr>
              <a:t>Slaidid on jagatud järgmisteks peatükkideks ning sisaldavad Euroopa tasemel andmeid ja täiendavaid riiklikke andmeid, kui need on olemas; põhiesitlus hõlmab ainult peatükke 1, 2, 3 ja 6.</a:t>
            </a:r>
          </a:p>
        </p:txBody>
      </p:sp>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106698954"/>
      </p:ext>
    </p:extLst>
  </p:cSld>
  <p:clrMapOvr>
    <a:masterClrMapping/>
  </p:clrMapOvr>
</p:sld>
</file>

<file path=ppt/theme/theme1.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_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908</TotalTime>
  <Words>865</Words>
  <Application>Microsoft Office PowerPoint</Application>
  <PresentationFormat>Skærmshow (4:3)</PresentationFormat>
  <Paragraphs>315</Paragraphs>
  <Slides>6</Slides>
  <Notes>6</Notes>
  <HiddenSlides>0</HiddenSlides>
  <MMClips>0</MMClips>
  <ScaleCrop>false</ScaleCrop>
  <HeadingPairs>
    <vt:vector size="4" baseType="variant">
      <vt:variant>
        <vt:lpstr>Tema</vt:lpstr>
      </vt:variant>
      <vt:variant>
        <vt:i4>12</vt:i4>
      </vt:variant>
      <vt:variant>
        <vt:lpstr>Diastitler</vt:lpstr>
      </vt:variant>
      <vt:variant>
        <vt:i4>6</vt:i4>
      </vt:variant>
    </vt:vector>
  </HeadingPairs>
  <TitlesOfParts>
    <vt:vector size="18" baseType="lpstr">
      <vt:lpstr>7_Custom Design</vt:lpstr>
      <vt:lpstr>CfI Review - HIV &amp; STI Dept Nov 2005</vt:lpstr>
      <vt:lpstr>ECDC_PowerPoint_Template_2009_rev_1_4</vt:lpstr>
      <vt:lpstr>Theme2</vt:lpstr>
      <vt:lpstr>8_Custom Design</vt:lpstr>
      <vt:lpstr>3_Office Theme</vt:lpstr>
      <vt:lpstr>10_Office Theme</vt:lpstr>
      <vt:lpstr>12_Office Theme</vt:lpstr>
      <vt:lpstr>18_Office Theme</vt:lpstr>
      <vt:lpstr>1_CfI Review - HIV &amp; STI Dept Nov 2005</vt:lpstr>
      <vt:lpstr>2_Default Design</vt:lpstr>
      <vt:lpstr>1_ECDC_PowerPoint_Template_2009_rev_1_4</vt:lpstr>
      <vt:lpstr>HIV-TESTIMINE INDIKAATORSEISUNDITE OLEMASOLUL: SLAIDIKOGU</vt:lpstr>
      <vt:lpstr>HIV-TESTIMINE INDIKAATORSEISUNDITE OLEMASOLUL: SLAIDIKOGU</vt:lpstr>
      <vt:lpstr>HIV-TESTIMINE INDIKAATORSEISUNDITE OLEMASOLUL: SLAIDIKOGU</vt:lpstr>
      <vt:lpstr>HIV-TESTIMINE INDIKAATORSEISUNDITE OLEMASOLUL: SLAIDIKOGU</vt:lpstr>
      <vt:lpstr>HIV-TESTIMINE INDIKAATORSEISUNDITE TINGIMUSTES: SLAIDIKOGU</vt:lpstr>
      <vt:lpstr> </vt:lpstr>
    </vt:vector>
  </TitlesOfParts>
  <Company>Chelsea and Westminster Healthcare NHS Fdn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Rae, Caroline</dc:creator>
  <cp:lastModifiedBy>Ida Sperle</cp:lastModifiedBy>
  <cp:revision>949</cp:revision>
  <cp:lastPrinted>2017-06-07T21:30:15Z</cp:lastPrinted>
  <dcterms:created xsi:type="dcterms:W3CDTF">2015-10-06T09:45:17Z</dcterms:created>
  <dcterms:modified xsi:type="dcterms:W3CDTF">2017-07-13T13:23:22Z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-2117917257</vt:i4>
  </property>
  <property fmtid="{D5CDD505-2E9C-101B-9397-08002B2CF9AE}" pid="3" name="_NewReviewCycle">
    <vt:lpwstr/>
  </property>
  <property fmtid="{D5CDD505-2E9C-101B-9397-08002B2CF9AE}" pid="4" name="_EmailSubject">
    <vt:lpwstr>J017806 - Estonian translation</vt:lpwstr>
  </property>
  <property fmtid="{D5CDD505-2E9C-101B-9397-08002B2CF9AE}" pid="5" name="_AuthorEmail">
    <vt:lpwstr>liis.lemsalu@tai.ee</vt:lpwstr>
  </property>
  <property fmtid="{D5CDD505-2E9C-101B-9397-08002B2CF9AE}" pid="6" name="_AuthorEmailDisplayName">
    <vt:lpwstr>Liis Lemsalu</vt:lpwstr>
  </property>
</Properties>
</file>