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6.xml" ContentType="application/vnd.openxmlformats-officedocument.theme+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7.xml" ContentType="application/vnd.openxmlformats-officedocument.theme+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theme/theme8.xml" ContentType="application/vnd.openxmlformats-officedocument.theme+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theme/theme9.xml" ContentType="application/vnd.openxmlformats-officedocument.theme+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theme/theme10.xml" ContentType="application/vnd.openxmlformats-officedocument.theme+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theme/theme11.xml" ContentType="application/vnd.openxmlformats-officedocument.theme+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 id="2147484004" r:id="rId2"/>
    <p:sldMasterId id="2147484071" r:id="rId3"/>
    <p:sldMasterId id="2147484096" r:id="rId4"/>
    <p:sldMasterId id="2147484111" r:id="rId5"/>
    <p:sldMasterId id="2147484128" r:id="rId6"/>
    <p:sldMasterId id="2147484141" r:id="rId7"/>
    <p:sldMasterId id="2147484165" r:id="rId8"/>
    <p:sldMasterId id="2147484189" r:id="rId9"/>
    <p:sldMasterId id="2147484204" r:id="rId10"/>
    <p:sldMasterId id="2147484234" r:id="rId11"/>
    <p:sldMasterId id="2147484247" r:id="rId12"/>
  </p:sldMasterIdLst>
  <p:notesMasterIdLst>
    <p:notesMasterId r:id="rId19"/>
  </p:notesMasterIdLst>
  <p:handoutMasterIdLst>
    <p:handoutMasterId r:id="rId20"/>
  </p:handoutMasterIdLst>
  <p:sldIdLst>
    <p:sldId id="539" r:id="rId13"/>
    <p:sldId id="421" r:id="rId14"/>
    <p:sldId id="537" r:id="rId15"/>
    <p:sldId id="538" r:id="rId16"/>
    <p:sldId id="534" r:id="rId17"/>
    <p:sldId id="504" r:id="rId18"/>
  </p:sldIdLst>
  <p:sldSz cx="9144000" cy="6858000" type="screen4x3"/>
  <p:notesSz cx="6797675" cy="9928225"/>
  <p:defaultText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da Sperle" initials="IS" lastIdx="6" clrIdx="0"/>
  <p:cmAuthor id="1" name="Rae, Caroline" initials="CR"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99CCFF"/>
    <a:srgbClr val="0C1B2E"/>
    <a:srgbClr val="D1E8FF"/>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51" autoAdjust="0"/>
    <p:restoredTop sz="80088" autoAdjust="0"/>
  </p:normalViewPr>
  <p:slideViewPr>
    <p:cSldViewPr>
      <p:cViewPr>
        <p:scale>
          <a:sx n="90" d="100"/>
          <a:sy n="90" d="100"/>
        </p:scale>
        <p:origin x="-2244" y="-264"/>
      </p:cViewPr>
      <p:guideLst>
        <p:guide orient="horz" pos="2160"/>
        <p:guide pos="2880"/>
      </p:guideLst>
    </p:cSldViewPr>
  </p:slideViewPr>
  <p:outlineViewPr>
    <p:cViewPr>
      <p:scale>
        <a:sx n="33" d="100"/>
        <a:sy n="33" d="100"/>
      </p:scale>
      <p:origin x="0" y="20130"/>
    </p:cViewPr>
  </p:outlineViewPr>
  <p:notesTextViewPr>
    <p:cViewPr>
      <p:scale>
        <a:sx n="1" d="1"/>
        <a:sy n="1" d="1"/>
      </p:scale>
      <p:origin x="0" y="0"/>
    </p:cViewPr>
  </p:notesTextViewPr>
  <p:sorterViewPr>
    <p:cViewPr>
      <p:scale>
        <a:sx n="70" d="100"/>
        <a:sy n="70" d="100"/>
      </p:scale>
      <p:origin x="0" y="0"/>
    </p:cViewPr>
  </p:sorterViewPr>
  <p:notesViewPr>
    <p:cSldViewPr>
      <p:cViewPr>
        <p:scale>
          <a:sx n="90" d="100"/>
          <a:sy n="90" d="100"/>
        </p:scale>
        <p:origin x="-3714"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viewProps" Target="viewProps.xml"/><Relationship Id="rId10" Type="http://schemas.openxmlformats.org/officeDocument/2006/relationships/slideMaster" Target="slideMasters/slideMaster10.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37BD59-F03A-4BCA-9DF8-FE707AE7CE5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C6B57310-172B-45C5-A21E-9DD2CB23AC98}">
      <dgm:prSet custT="1"/>
      <dgm:spPr>
        <a:solidFill>
          <a:srgbClr val="E9EDF4"/>
        </a:solidFill>
      </dgm:spPr>
      <dgm:t>
        <a:bodyPr/>
        <a:lstStyle/>
        <a:p>
          <a:pPr rtl="0"/>
          <a:r>
            <a:rPr lang="en-GB" sz="1300" dirty="0">
              <a:solidFill>
                <a:schemeClr val="tx1"/>
              </a:solidFill>
            </a:rPr>
            <a:t>Le profil actuel de l'épidémie du VIH en Europe </a:t>
          </a:r>
        </a:p>
      </dgm:t>
    </dgm:pt>
    <dgm:pt modelId="{208920A8-D572-4D3C-A873-3BC761196B91}" type="parTrans" cxnId="{EB33C2C5-0B6E-48E1-A3F8-E80D11A572A9}">
      <dgm:prSet/>
      <dgm:spPr/>
      <dgm:t>
        <a:bodyPr/>
        <a:lstStyle/>
        <a:p>
          <a:endParaRPr lang="en-GB"/>
        </a:p>
      </dgm:t>
    </dgm:pt>
    <dgm:pt modelId="{A3C40278-07D0-44F3-A29B-F4A499C4349E}" type="sibTrans" cxnId="{EB33C2C5-0B6E-48E1-A3F8-E80D11A572A9}">
      <dgm:prSet/>
      <dgm:spPr/>
      <dgm:t>
        <a:bodyPr/>
        <a:lstStyle/>
        <a:p>
          <a:endParaRPr lang="en-GB"/>
        </a:p>
      </dgm:t>
    </dgm:pt>
    <dgm:pt modelId="{260E60F5-6056-4C73-9D1A-09DEFAA6ECF8}">
      <dgm:prSet custT="1"/>
      <dgm:spPr>
        <a:solidFill>
          <a:srgbClr val="E9EDF4"/>
        </a:solidFill>
      </dgm:spPr>
      <dgm:t>
        <a:bodyPr/>
        <a:lstStyle/>
        <a:p>
          <a:pPr rtl="0"/>
          <a:r>
            <a:rPr lang="en-GB" sz="1300" dirty="0">
              <a:solidFill>
                <a:schemeClr val="tx1"/>
              </a:solidFill>
            </a:rPr>
            <a:t>Les raisons pour lesquelles il faut dépister le VIH et le double défi que représentent le VIH non diagnostiqué et le diagnostic tardif </a:t>
          </a:r>
        </a:p>
      </dgm:t>
    </dgm:pt>
    <dgm:pt modelId="{8700422F-A169-4F50-9430-344907135694}" type="parTrans" cxnId="{B100E162-7B86-4DA4-AB54-38DEE7EB9330}">
      <dgm:prSet/>
      <dgm:spPr/>
      <dgm:t>
        <a:bodyPr/>
        <a:lstStyle/>
        <a:p>
          <a:endParaRPr lang="en-GB"/>
        </a:p>
      </dgm:t>
    </dgm:pt>
    <dgm:pt modelId="{52E9EF2A-853A-4505-B087-07C87EA7E0BE}" type="sibTrans" cxnId="{B100E162-7B86-4DA4-AB54-38DEE7EB9330}">
      <dgm:prSet/>
      <dgm:spPr/>
      <dgm:t>
        <a:bodyPr/>
        <a:lstStyle/>
        <a:p>
          <a:endParaRPr lang="en-GB"/>
        </a:p>
      </dgm:t>
    </dgm:pt>
    <dgm:pt modelId="{34ED2B49-A250-4B3C-AD15-BEE126EFDD18}">
      <dgm:prSet custT="1"/>
      <dgm:spPr>
        <a:solidFill>
          <a:srgbClr val="E9EDF4"/>
        </a:solidFill>
      </dgm:spPr>
      <dgm:t>
        <a:bodyPr/>
        <a:lstStyle/>
        <a:p>
          <a:pPr rtl="0"/>
          <a:r>
            <a:rPr lang="en-GB" sz="1300" dirty="0">
              <a:solidFill>
                <a:schemeClr val="tx1"/>
              </a:solidFill>
            </a:rPr>
            <a:t>Les conséquences du diagnostic tardif</a:t>
          </a:r>
        </a:p>
      </dgm:t>
    </dgm:pt>
    <dgm:pt modelId="{5D24F5DD-811C-4C70-B89C-4FC0D95F8EBE}" type="parTrans" cxnId="{1A128D38-3A36-4E3D-BD73-C47CCCB22B85}">
      <dgm:prSet/>
      <dgm:spPr/>
      <dgm:t>
        <a:bodyPr/>
        <a:lstStyle/>
        <a:p>
          <a:endParaRPr lang="en-GB"/>
        </a:p>
      </dgm:t>
    </dgm:pt>
    <dgm:pt modelId="{7A7498D9-1279-4560-9295-DCDC3E90BC28}" type="sibTrans" cxnId="{1A128D38-3A36-4E3D-BD73-C47CCCB22B85}">
      <dgm:prSet/>
      <dgm:spPr/>
      <dgm:t>
        <a:bodyPr/>
        <a:lstStyle/>
        <a:p>
          <a:endParaRPr lang="en-GB"/>
        </a:p>
      </dgm:t>
    </dgm:pt>
    <dgm:pt modelId="{E89025F9-D7EC-4E16-8E48-5C1FCB82F763}">
      <dgm:prSet custT="1"/>
      <dgm:spPr>
        <a:solidFill>
          <a:srgbClr val="E9EDF4"/>
        </a:solidFill>
      </dgm:spPr>
      <dgm:t>
        <a:bodyPr/>
        <a:lstStyle/>
        <a:p>
          <a:pPr rtl="0"/>
          <a:r>
            <a:rPr lang="en-GB" sz="1300" dirty="0">
              <a:solidFill>
                <a:schemeClr val="tx1"/>
              </a:solidFill>
            </a:rPr>
            <a:t>Les occasions manquées de dépistage et de diagnostic</a:t>
          </a:r>
        </a:p>
      </dgm:t>
    </dgm:pt>
    <dgm:pt modelId="{99ED4955-0B19-4DFE-8A54-94DAD1F73E40}" type="parTrans" cxnId="{7BDFFDE0-0C87-49B8-A3DA-D1187C14F268}">
      <dgm:prSet/>
      <dgm:spPr/>
      <dgm:t>
        <a:bodyPr/>
        <a:lstStyle/>
        <a:p>
          <a:endParaRPr lang="en-GB"/>
        </a:p>
      </dgm:t>
    </dgm:pt>
    <dgm:pt modelId="{E40CA2EB-2599-4371-B482-C04A404B05EF}" type="sibTrans" cxnId="{7BDFFDE0-0C87-49B8-A3DA-D1187C14F268}">
      <dgm:prSet/>
      <dgm:spPr/>
      <dgm:t>
        <a:bodyPr/>
        <a:lstStyle/>
        <a:p>
          <a:endParaRPr lang="en-GB"/>
        </a:p>
      </dgm:t>
    </dgm:pt>
    <dgm:pt modelId="{E7E319C3-D0C1-40D5-AAC2-A5B6DD65A5F2}">
      <dgm:prSet custT="1"/>
      <dgm:spPr>
        <a:solidFill>
          <a:srgbClr val="E9EDF4"/>
        </a:solidFill>
      </dgm:spPr>
      <dgm:t>
        <a:bodyPr/>
        <a:lstStyle/>
        <a:p>
          <a:pPr rtl="0"/>
          <a:r>
            <a:rPr lang="en-GB" sz="1300" dirty="0">
              <a:solidFill>
                <a:schemeClr val="tx1"/>
              </a:solidFill>
            </a:rPr>
            <a:t>Les barrières au dépistage </a:t>
          </a:r>
        </a:p>
      </dgm:t>
    </dgm:pt>
    <dgm:pt modelId="{8C2EBECD-316D-4B36-B80F-3A947BDBB5B4}" type="parTrans" cxnId="{EE261C49-00EE-4D9A-B3D4-5D90C729E884}">
      <dgm:prSet/>
      <dgm:spPr/>
      <dgm:t>
        <a:bodyPr/>
        <a:lstStyle/>
        <a:p>
          <a:endParaRPr lang="en-GB"/>
        </a:p>
      </dgm:t>
    </dgm:pt>
    <dgm:pt modelId="{121C355E-1EBE-4781-991E-3B20AB5FEA25}" type="sibTrans" cxnId="{EE261C49-00EE-4D9A-B3D4-5D90C729E884}">
      <dgm:prSet/>
      <dgm:spPr/>
      <dgm:t>
        <a:bodyPr/>
        <a:lstStyle/>
        <a:p>
          <a:endParaRPr lang="en-GB"/>
        </a:p>
      </dgm:t>
    </dgm:pt>
    <dgm:pt modelId="{419E2D67-538B-4273-9F42-382D534417DD}">
      <dgm:prSet custT="1"/>
      <dgm:spPr>
        <a:solidFill>
          <a:srgbClr val="E9EDF4"/>
        </a:solidFill>
      </dgm:spPr>
      <dgm:t>
        <a:bodyPr/>
        <a:lstStyle/>
        <a:p>
          <a:pPr rtl="0"/>
          <a:r>
            <a:rPr lang="en-GB" sz="1300" dirty="0" smtClean="0">
              <a:solidFill>
                <a:schemeClr val="tx1"/>
              </a:solidFill>
            </a:rPr>
            <a:t>Les </a:t>
          </a:r>
          <a:r>
            <a:rPr lang="en-GB" sz="1300" dirty="0" err="1" smtClean="0">
              <a:solidFill>
                <a:schemeClr val="tx1"/>
              </a:solidFill>
            </a:rPr>
            <a:t>stratégies</a:t>
          </a:r>
          <a:r>
            <a:rPr lang="en-GB" sz="1300" dirty="0" smtClean="0">
              <a:solidFill>
                <a:schemeClr val="tx1"/>
              </a:solidFill>
            </a:rPr>
            <a:t> </a:t>
          </a:r>
          <a:r>
            <a:rPr lang="en-GB" sz="1300" dirty="0">
              <a:solidFill>
                <a:schemeClr val="tx1"/>
              </a:solidFill>
            </a:rPr>
            <a:t>de dépistage du VIH, y compris dépistage du VIH guidé par les pathologies indicatrices </a:t>
          </a:r>
        </a:p>
      </dgm:t>
    </dgm:pt>
    <dgm:pt modelId="{94760ABB-5FDC-4FC4-BD94-83A61BFEA0A2}" type="parTrans" cxnId="{E99B44CB-E465-4221-AD01-0C7E39637C5F}">
      <dgm:prSet/>
      <dgm:spPr/>
      <dgm:t>
        <a:bodyPr/>
        <a:lstStyle/>
        <a:p>
          <a:endParaRPr lang="en-GB"/>
        </a:p>
      </dgm:t>
    </dgm:pt>
    <dgm:pt modelId="{C8DEA081-A780-47FD-9CDB-9C7E75858029}" type="sibTrans" cxnId="{E99B44CB-E465-4221-AD01-0C7E39637C5F}">
      <dgm:prSet/>
      <dgm:spPr/>
      <dgm:t>
        <a:bodyPr/>
        <a:lstStyle/>
        <a:p>
          <a:endParaRPr lang="en-GB"/>
        </a:p>
      </dgm:t>
    </dgm:pt>
    <dgm:pt modelId="{59C44D7E-C7CF-4BDC-9D79-B02A7AB5C019}" type="pres">
      <dgm:prSet presAssocID="{4837BD59-F03A-4BCA-9DF8-FE707AE7CE51}" presName="linear" presStyleCnt="0">
        <dgm:presLayoutVars>
          <dgm:animLvl val="lvl"/>
          <dgm:resizeHandles val="exact"/>
        </dgm:presLayoutVars>
      </dgm:prSet>
      <dgm:spPr/>
      <dgm:t>
        <a:bodyPr/>
        <a:lstStyle/>
        <a:p>
          <a:endParaRPr lang="fr-FR"/>
        </a:p>
      </dgm:t>
    </dgm:pt>
    <dgm:pt modelId="{B217CBAA-D615-48D9-91D6-41857DDF6411}" type="pres">
      <dgm:prSet presAssocID="{C6B57310-172B-45C5-A21E-9DD2CB23AC98}" presName="parentText" presStyleLbl="node1" presStyleIdx="0" presStyleCnt="6">
        <dgm:presLayoutVars>
          <dgm:chMax val="0"/>
          <dgm:bulletEnabled val="1"/>
        </dgm:presLayoutVars>
      </dgm:prSet>
      <dgm:spPr/>
      <dgm:t>
        <a:bodyPr/>
        <a:lstStyle/>
        <a:p>
          <a:endParaRPr lang="fr-FR"/>
        </a:p>
      </dgm:t>
    </dgm:pt>
    <dgm:pt modelId="{DEE614DF-CDB7-4F03-8152-C43F8F65ACC5}" type="pres">
      <dgm:prSet presAssocID="{A3C40278-07D0-44F3-A29B-F4A499C4349E}" presName="spacer" presStyleCnt="0"/>
      <dgm:spPr/>
    </dgm:pt>
    <dgm:pt modelId="{807D34A3-2446-4CB8-AAEB-959BA83C828B}" type="pres">
      <dgm:prSet presAssocID="{260E60F5-6056-4C73-9D1A-09DEFAA6ECF8}" presName="parentText" presStyleLbl="node1" presStyleIdx="1" presStyleCnt="6" custLinFactY="-23279" custLinFactNeighborY="-100000">
        <dgm:presLayoutVars>
          <dgm:chMax val="0"/>
          <dgm:bulletEnabled val="1"/>
        </dgm:presLayoutVars>
      </dgm:prSet>
      <dgm:spPr/>
      <dgm:t>
        <a:bodyPr/>
        <a:lstStyle/>
        <a:p>
          <a:endParaRPr lang="fr-FR"/>
        </a:p>
      </dgm:t>
    </dgm:pt>
    <dgm:pt modelId="{F663D8BC-B14D-4214-B87A-40BE916EB234}" type="pres">
      <dgm:prSet presAssocID="{52E9EF2A-853A-4505-B087-07C87EA7E0BE}" presName="spacer" presStyleCnt="0"/>
      <dgm:spPr/>
    </dgm:pt>
    <dgm:pt modelId="{1921AC9A-3858-4A21-B35C-29B4113E4C00}" type="pres">
      <dgm:prSet presAssocID="{34ED2B49-A250-4B3C-AD15-BEE126EFDD18}" presName="parentText" presStyleLbl="node1" presStyleIdx="2" presStyleCnt="6" custLinFactY="-33967" custLinFactNeighborY="-100000">
        <dgm:presLayoutVars>
          <dgm:chMax val="0"/>
          <dgm:bulletEnabled val="1"/>
        </dgm:presLayoutVars>
      </dgm:prSet>
      <dgm:spPr/>
      <dgm:t>
        <a:bodyPr/>
        <a:lstStyle/>
        <a:p>
          <a:endParaRPr lang="fr-FR"/>
        </a:p>
      </dgm:t>
    </dgm:pt>
    <dgm:pt modelId="{1A93F44A-8F8C-4923-9F6E-9A7AA716E370}" type="pres">
      <dgm:prSet presAssocID="{7A7498D9-1279-4560-9295-DCDC3E90BC28}" presName="spacer" presStyleCnt="0"/>
      <dgm:spPr/>
    </dgm:pt>
    <dgm:pt modelId="{5CF9C817-E263-4660-914A-8759BB221744}" type="pres">
      <dgm:prSet presAssocID="{E89025F9-D7EC-4E16-8E48-5C1FCB82F763}" presName="parentText" presStyleLbl="node1" presStyleIdx="3" presStyleCnt="6" custLinFactY="-60048" custLinFactNeighborY="-100000">
        <dgm:presLayoutVars>
          <dgm:chMax val="0"/>
          <dgm:bulletEnabled val="1"/>
        </dgm:presLayoutVars>
      </dgm:prSet>
      <dgm:spPr/>
      <dgm:t>
        <a:bodyPr/>
        <a:lstStyle/>
        <a:p>
          <a:endParaRPr lang="fr-FR"/>
        </a:p>
      </dgm:t>
    </dgm:pt>
    <dgm:pt modelId="{D59CCC01-1B43-497E-B10F-3CB83874BCAC}" type="pres">
      <dgm:prSet presAssocID="{E40CA2EB-2599-4371-B482-C04A404B05EF}" presName="spacer" presStyleCnt="0"/>
      <dgm:spPr/>
    </dgm:pt>
    <dgm:pt modelId="{434DCAE7-CDAC-4234-9697-F2FF13FCDB6E}" type="pres">
      <dgm:prSet presAssocID="{E7E319C3-D0C1-40D5-AAC2-A5B6DD65A5F2}" presName="parentText" presStyleLbl="node1" presStyleIdx="4" presStyleCnt="6" custLinFactY="-86128" custLinFactNeighborY="-100000">
        <dgm:presLayoutVars>
          <dgm:chMax val="0"/>
          <dgm:bulletEnabled val="1"/>
        </dgm:presLayoutVars>
      </dgm:prSet>
      <dgm:spPr/>
      <dgm:t>
        <a:bodyPr/>
        <a:lstStyle/>
        <a:p>
          <a:endParaRPr lang="fr-FR"/>
        </a:p>
      </dgm:t>
    </dgm:pt>
    <dgm:pt modelId="{2B338446-9167-4CAD-8DE6-A2A073CAFC09}" type="pres">
      <dgm:prSet presAssocID="{121C355E-1EBE-4781-991E-3B20AB5FEA25}" presName="spacer" presStyleCnt="0"/>
      <dgm:spPr/>
    </dgm:pt>
    <dgm:pt modelId="{281A882D-1DDD-41AA-9F3B-6F30CF90A857}" type="pres">
      <dgm:prSet presAssocID="{419E2D67-538B-4273-9F42-382D534417DD}" presName="parentText" presStyleLbl="node1" presStyleIdx="5" presStyleCnt="6" custLinFactY="-109169" custLinFactNeighborY="-200000">
        <dgm:presLayoutVars>
          <dgm:chMax val="0"/>
          <dgm:bulletEnabled val="1"/>
        </dgm:presLayoutVars>
      </dgm:prSet>
      <dgm:spPr/>
      <dgm:t>
        <a:bodyPr/>
        <a:lstStyle/>
        <a:p>
          <a:endParaRPr lang="fr-FR"/>
        </a:p>
      </dgm:t>
    </dgm:pt>
  </dgm:ptLst>
  <dgm:cxnLst>
    <dgm:cxn modelId="{86C4C5D1-738F-42B5-A85C-775DB4E3C892}" type="presOf" srcId="{4837BD59-F03A-4BCA-9DF8-FE707AE7CE51}" destId="{59C44D7E-C7CF-4BDC-9D79-B02A7AB5C019}" srcOrd="0" destOrd="0" presId="urn:microsoft.com/office/officeart/2005/8/layout/vList2"/>
    <dgm:cxn modelId="{644EC84C-CEF9-4141-BFF6-F6E8F1D9C9A4}" type="presOf" srcId="{E89025F9-D7EC-4E16-8E48-5C1FCB82F763}" destId="{5CF9C817-E263-4660-914A-8759BB221744}" srcOrd="0" destOrd="0" presId="urn:microsoft.com/office/officeart/2005/8/layout/vList2"/>
    <dgm:cxn modelId="{28BD5F12-6E31-4AE3-8639-0A3354815539}" type="presOf" srcId="{C6B57310-172B-45C5-A21E-9DD2CB23AC98}" destId="{B217CBAA-D615-48D9-91D6-41857DDF6411}" srcOrd="0" destOrd="0" presId="urn:microsoft.com/office/officeart/2005/8/layout/vList2"/>
    <dgm:cxn modelId="{7BDFFDE0-0C87-49B8-A3DA-D1187C14F268}" srcId="{4837BD59-F03A-4BCA-9DF8-FE707AE7CE51}" destId="{E89025F9-D7EC-4E16-8E48-5C1FCB82F763}" srcOrd="3" destOrd="0" parTransId="{99ED4955-0B19-4DFE-8A54-94DAD1F73E40}" sibTransId="{E40CA2EB-2599-4371-B482-C04A404B05EF}"/>
    <dgm:cxn modelId="{7A3FD07B-D907-4B10-8513-A51EE088512E}" type="presOf" srcId="{34ED2B49-A250-4B3C-AD15-BEE126EFDD18}" destId="{1921AC9A-3858-4A21-B35C-29B4113E4C00}" srcOrd="0" destOrd="0" presId="urn:microsoft.com/office/officeart/2005/8/layout/vList2"/>
    <dgm:cxn modelId="{1A128D38-3A36-4E3D-BD73-C47CCCB22B85}" srcId="{4837BD59-F03A-4BCA-9DF8-FE707AE7CE51}" destId="{34ED2B49-A250-4B3C-AD15-BEE126EFDD18}" srcOrd="2" destOrd="0" parTransId="{5D24F5DD-811C-4C70-B89C-4FC0D95F8EBE}" sibTransId="{7A7498D9-1279-4560-9295-DCDC3E90BC28}"/>
    <dgm:cxn modelId="{EB33C2C5-0B6E-48E1-A3F8-E80D11A572A9}" srcId="{4837BD59-F03A-4BCA-9DF8-FE707AE7CE51}" destId="{C6B57310-172B-45C5-A21E-9DD2CB23AC98}" srcOrd="0" destOrd="0" parTransId="{208920A8-D572-4D3C-A873-3BC761196B91}" sibTransId="{A3C40278-07D0-44F3-A29B-F4A499C4349E}"/>
    <dgm:cxn modelId="{CE1CA1D0-20A7-41F4-8EA4-7D660EE7F985}" type="presOf" srcId="{E7E319C3-D0C1-40D5-AAC2-A5B6DD65A5F2}" destId="{434DCAE7-CDAC-4234-9697-F2FF13FCDB6E}" srcOrd="0" destOrd="0" presId="urn:microsoft.com/office/officeart/2005/8/layout/vList2"/>
    <dgm:cxn modelId="{E99B44CB-E465-4221-AD01-0C7E39637C5F}" srcId="{4837BD59-F03A-4BCA-9DF8-FE707AE7CE51}" destId="{419E2D67-538B-4273-9F42-382D534417DD}" srcOrd="5" destOrd="0" parTransId="{94760ABB-5FDC-4FC4-BD94-83A61BFEA0A2}" sibTransId="{C8DEA081-A780-47FD-9CDB-9C7E75858029}"/>
    <dgm:cxn modelId="{BBA3BA53-62AF-484F-95CD-AA065D8F6308}" type="presOf" srcId="{260E60F5-6056-4C73-9D1A-09DEFAA6ECF8}" destId="{807D34A3-2446-4CB8-AAEB-959BA83C828B}" srcOrd="0" destOrd="0" presId="urn:microsoft.com/office/officeart/2005/8/layout/vList2"/>
    <dgm:cxn modelId="{EE261C49-00EE-4D9A-B3D4-5D90C729E884}" srcId="{4837BD59-F03A-4BCA-9DF8-FE707AE7CE51}" destId="{E7E319C3-D0C1-40D5-AAC2-A5B6DD65A5F2}" srcOrd="4" destOrd="0" parTransId="{8C2EBECD-316D-4B36-B80F-3A947BDBB5B4}" sibTransId="{121C355E-1EBE-4781-991E-3B20AB5FEA25}"/>
    <dgm:cxn modelId="{B100E162-7B86-4DA4-AB54-38DEE7EB9330}" srcId="{4837BD59-F03A-4BCA-9DF8-FE707AE7CE51}" destId="{260E60F5-6056-4C73-9D1A-09DEFAA6ECF8}" srcOrd="1" destOrd="0" parTransId="{8700422F-A169-4F50-9430-344907135694}" sibTransId="{52E9EF2A-853A-4505-B087-07C87EA7E0BE}"/>
    <dgm:cxn modelId="{FD859168-D564-46F2-9AFB-943916B6843A}" type="presOf" srcId="{419E2D67-538B-4273-9F42-382D534417DD}" destId="{281A882D-1DDD-41AA-9F3B-6F30CF90A857}" srcOrd="0" destOrd="0" presId="urn:microsoft.com/office/officeart/2005/8/layout/vList2"/>
    <dgm:cxn modelId="{95936A70-B2DB-469C-8324-267B4E49AC57}" type="presParOf" srcId="{59C44D7E-C7CF-4BDC-9D79-B02A7AB5C019}" destId="{B217CBAA-D615-48D9-91D6-41857DDF6411}" srcOrd="0" destOrd="0" presId="urn:microsoft.com/office/officeart/2005/8/layout/vList2"/>
    <dgm:cxn modelId="{DAEB6C41-06A0-4F19-8B1C-623A8F79518F}" type="presParOf" srcId="{59C44D7E-C7CF-4BDC-9D79-B02A7AB5C019}" destId="{DEE614DF-CDB7-4F03-8152-C43F8F65ACC5}" srcOrd="1" destOrd="0" presId="urn:microsoft.com/office/officeart/2005/8/layout/vList2"/>
    <dgm:cxn modelId="{91F1FDFD-2907-4945-9089-86809D01D5AE}" type="presParOf" srcId="{59C44D7E-C7CF-4BDC-9D79-B02A7AB5C019}" destId="{807D34A3-2446-4CB8-AAEB-959BA83C828B}" srcOrd="2" destOrd="0" presId="urn:microsoft.com/office/officeart/2005/8/layout/vList2"/>
    <dgm:cxn modelId="{77605AE0-D54D-4C77-9D81-D872887B7CEF}" type="presParOf" srcId="{59C44D7E-C7CF-4BDC-9D79-B02A7AB5C019}" destId="{F663D8BC-B14D-4214-B87A-40BE916EB234}" srcOrd="3" destOrd="0" presId="urn:microsoft.com/office/officeart/2005/8/layout/vList2"/>
    <dgm:cxn modelId="{9BF628AC-9F90-4F6C-B528-902D47C55DAD}" type="presParOf" srcId="{59C44D7E-C7CF-4BDC-9D79-B02A7AB5C019}" destId="{1921AC9A-3858-4A21-B35C-29B4113E4C00}" srcOrd="4" destOrd="0" presId="urn:microsoft.com/office/officeart/2005/8/layout/vList2"/>
    <dgm:cxn modelId="{BDABE862-BFBF-43E0-9F84-B2ACBACA2A8A}" type="presParOf" srcId="{59C44D7E-C7CF-4BDC-9D79-B02A7AB5C019}" destId="{1A93F44A-8F8C-4923-9F6E-9A7AA716E370}" srcOrd="5" destOrd="0" presId="urn:microsoft.com/office/officeart/2005/8/layout/vList2"/>
    <dgm:cxn modelId="{83A90423-CC59-4212-AB46-92846F7A8B77}" type="presParOf" srcId="{59C44D7E-C7CF-4BDC-9D79-B02A7AB5C019}" destId="{5CF9C817-E263-4660-914A-8759BB221744}" srcOrd="6" destOrd="0" presId="urn:microsoft.com/office/officeart/2005/8/layout/vList2"/>
    <dgm:cxn modelId="{41088D64-EDAA-4959-9807-6A16AABE677D}" type="presParOf" srcId="{59C44D7E-C7CF-4BDC-9D79-B02A7AB5C019}" destId="{D59CCC01-1B43-497E-B10F-3CB83874BCAC}" srcOrd="7" destOrd="0" presId="urn:microsoft.com/office/officeart/2005/8/layout/vList2"/>
    <dgm:cxn modelId="{BC3C43B9-CEFB-4C84-9DCB-B2212D4FFF21}" type="presParOf" srcId="{59C44D7E-C7CF-4BDC-9D79-B02A7AB5C019}" destId="{434DCAE7-CDAC-4234-9697-F2FF13FCDB6E}" srcOrd="8" destOrd="0" presId="urn:microsoft.com/office/officeart/2005/8/layout/vList2"/>
    <dgm:cxn modelId="{0D64964C-7008-4E13-9DF2-7B9DFBEFC9E7}" type="presParOf" srcId="{59C44D7E-C7CF-4BDC-9D79-B02A7AB5C019}" destId="{2B338446-9167-4CAD-8DE6-A2A073CAFC09}" srcOrd="9" destOrd="0" presId="urn:microsoft.com/office/officeart/2005/8/layout/vList2"/>
    <dgm:cxn modelId="{357E7420-F5E6-4F89-89CE-EAE8C718A686}" type="presParOf" srcId="{59C44D7E-C7CF-4BDC-9D79-B02A7AB5C019}" destId="{281A882D-1DDD-41AA-9F3B-6F30CF90A857}"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4B3551-664B-4334-BF1F-E23996D41D3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76EB3F9B-2E05-4C7C-8DE6-4ABBB04CB700}">
      <dgm:prSet custT="1"/>
      <dgm:spPr>
        <a:solidFill>
          <a:srgbClr val="E9EDF4"/>
        </a:solidFill>
      </dgm:spPr>
      <dgm:t>
        <a:bodyPr/>
        <a:lstStyle/>
        <a:p>
          <a:pPr rtl="0"/>
          <a:r>
            <a:rPr lang="en-GB" sz="2000" b="0" dirty="0">
              <a:solidFill>
                <a:schemeClr val="tx1"/>
              </a:solidFill>
            </a:rPr>
            <a:t>1. Profil général de l'épidémie VIH en Europe</a:t>
          </a:r>
        </a:p>
      </dgm:t>
    </dgm:pt>
    <dgm:pt modelId="{DE2C285B-3357-4DDB-9318-9CA4EA74D859}" type="parTrans" cxnId="{5B0F4E01-CCCE-4A74-A665-490717D913A9}">
      <dgm:prSet/>
      <dgm:spPr/>
      <dgm:t>
        <a:bodyPr/>
        <a:lstStyle/>
        <a:p>
          <a:endParaRPr lang="en-GB"/>
        </a:p>
      </dgm:t>
    </dgm:pt>
    <dgm:pt modelId="{8DB55BB1-F7B5-4D74-B5A4-831CBA86F5E9}" type="sibTrans" cxnId="{5B0F4E01-CCCE-4A74-A665-490717D913A9}">
      <dgm:prSet/>
      <dgm:spPr/>
      <dgm:t>
        <a:bodyPr/>
        <a:lstStyle/>
        <a:p>
          <a:endParaRPr lang="en-GB"/>
        </a:p>
      </dgm:t>
    </dgm:pt>
    <dgm:pt modelId="{DC5626C3-89EC-42E9-A8A5-2C4033403F44}">
      <dgm:prSet custT="1"/>
      <dgm:spPr>
        <a:solidFill>
          <a:srgbClr val="E9EDF4"/>
        </a:solidFill>
      </dgm:spPr>
      <dgm:t>
        <a:bodyPr/>
        <a:lstStyle/>
        <a:p>
          <a:pPr rtl="0"/>
          <a:r>
            <a:rPr lang="en-GB" sz="2000" dirty="0">
              <a:solidFill>
                <a:schemeClr val="tx1"/>
              </a:solidFill>
            </a:rPr>
            <a:t>2. Pourquoi dépister le VIH ? </a:t>
          </a:r>
        </a:p>
      </dgm:t>
    </dgm:pt>
    <dgm:pt modelId="{53EBF0CD-8EAD-4982-B8DE-6E0351C0CAB9}" type="parTrans" cxnId="{0263B555-D34B-44E7-8E6E-FE4F7C7AB801}">
      <dgm:prSet/>
      <dgm:spPr/>
      <dgm:t>
        <a:bodyPr/>
        <a:lstStyle/>
        <a:p>
          <a:endParaRPr lang="en-GB"/>
        </a:p>
      </dgm:t>
    </dgm:pt>
    <dgm:pt modelId="{7E72F3AA-96AB-4BDA-966A-77F428A16813}" type="sibTrans" cxnId="{0263B555-D34B-44E7-8E6E-FE4F7C7AB801}">
      <dgm:prSet/>
      <dgm:spPr/>
      <dgm:t>
        <a:bodyPr/>
        <a:lstStyle/>
        <a:p>
          <a:endParaRPr lang="en-GB"/>
        </a:p>
      </dgm:t>
    </dgm:pt>
    <dgm:pt modelId="{4EA625BF-1FAA-4074-975F-44FFB7629D05}">
      <dgm:prSet custT="1"/>
      <dgm:spPr>
        <a:solidFill>
          <a:srgbClr val="E9EDF4"/>
        </a:solidFill>
      </dgm:spPr>
      <dgm:t>
        <a:bodyPr/>
        <a:lstStyle/>
        <a:p>
          <a:pPr rtl="0"/>
          <a:r>
            <a:rPr lang="en-GB" sz="2000" dirty="0">
              <a:solidFill>
                <a:schemeClr val="tx1"/>
              </a:solidFill>
            </a:rPr>
            <a:t>3. Les conséquences du diagnostic tardif</a:t>
          </a:r>
        </a:p>
      </dgm:t>
    </dgm:pt>
    <dgm:pt modelId="{8CFDCCA7-4C6F-4D65-B99A-CB3E7F75D66B}" type="parTrans" cxnId="{56209C46-9996-439E-9D36-CFFD22D4989F}">
      <dgm:prSet/>
      <dgm:spPr/>
      <dgm:t>
        <a:bodyPr/>
        <a:lstStyle/>
        <a:p>
          <a:endParaRPr lang="en-GB"/>
        </a:p>
      </dgm:t>
    </dgm:pt>
    <dgm:pt modelId="{5149B0F2-B325-4410-B48F-2CAA44C0CA71}" type="sibTrans" cxnId="{56209C46-9996-439E-9D36-CFFD22D4989F}">
      <dgm:prSet/>
      <dgm:spPr/>
      <dgm:t>
        <a:bodyPr/>
        <a:lstStyle/>
        <a:p>
          <a:endParaRPr lang="en-GB"/>
        </a:p>
      </dgm:t>
    </dgm:pt>
    <dgm:pt modelId="{C078F39B-ABCC-4031-88AE-54B7143D90E1}">
      <dgm:prSet custT="1"/>
      <dgm:spPr>
        <a:solidFill>
          <a:srgbClr val="E9EDF4"/>
        </a:solidFill>
      </dgm:spPr>
      <dgm:t>
        <a:bodyPr/>
        <a:lstStyle/>
        <a:p>
          <a:pPr rtl="0"/>
          <a:r>
            <a:rPr lang="en-GB" sz="2000" dirty="0">
              <a:solidFill>
                <a:schemeClr val="tx1"/>
              </a:solidFill>
            </a:rPr>
            <a:t>4. Occasions manquées</a:t>
          </a:r>
        </a:p>
      </dgm:t>
    </dgm:pt>
    <dgm:pt modelId="{6C4966BD-2E32-42CF-9ACC-6EDE9E2EC19C}" type="parTrans" cxnId="{14E42C59-8FDA-4C55-8EDE-E1BA0704EAFC}">
      <dgm:prSet/>
      <dgm:spPr/>
      <dgm:t>
        <a:bodyPr/>
        <a:lstStyle/>
        <a:p>
          <a:endParaRPr lang="en-GB"/>
        </a:p>
      </dgm:t>
    </dgm:pt>
    <dgm:pt modelId="{F8542C47-662B-48EB-83EA-408B39DF7589}" type="sibTrans" cxnId="{14E42C59-8FDA-4C55-8EDE-E1BA0704EAFC}">
      <dgm:prSet/>
      <dgm:spPr/>
      <dgm:t>
        <a:bodyPr/>
        <a:lstStyle/>
        <a:p>
          <a:endParaRPr lang="en-GB"/>
        </a:p>
      </dgm:t>
    </dgm:pt>
    <dgm:pt modelId="{7ADBD254-F3A8-45BA-97A2-B10099EAF300}">
      <dgm:prSet custT="1"/>
      <dgm:spPr>
        <a:solidFill>
          <a:srgbClr val="E9EDF4"/>
        </a:solidFill>
      </dgm:spPr>
      <dgm:t>
        <a:bodyPr/>
        <a:lstStyle/>
        <a:p>
          <a:pPr rtl="0"/>
          <a:r>
            <a:rPr lang="en-GB" sz="2000" dirty="0">
              <a:solidFill>
                <a:schemeClr val="tx1"/>
              </a:solidFill>
            </a:rPr>
            <a:t>6. Stratégies de dépistage du VIH, y compris dépistage du VIH guidé par les pathologies indicatrices</a:t>
          </a:r>
        </a:p>
      </dgm:t>
    </dgm:pt>
    <dgm:pt modelId="{F030D52B-33C9-4CF2-BE55-4168E6C52F5E}" type="parTrans" cxnId="{F6A48313-160C-4A82-9EB4-8FFD50B63029}">
      <dgm:prSet/>
      <dgm:spPr/>
      <dgm:t>
        <a:bodyPr/>
        <a:lstStyle/>
        <a:p>
          <a:endParaRPr lang="en-GB"/>
        </a:p>
      </dgm:t>
    </dgm:pt>
    <dgm:pt modelId="{C54172BD-B7AE-4237-A2D6-CBE22CEA6D8E}" type="sibTrans" cxnId="{F6A48313-160C-4A82-9EB4-8FFD50B63029}">
      <dgm:prSet/>
      <dgm:spPr/>
      <dgm:t>
        <a:bodyPr/>
        <a:lstStyle/>
        <a:p>
          <a:endParaRPr lang="en-GB"/>
        </a:p>
      </dgm:t>
    </dgm:pt>
    <dgm:pt modelId="{878F4850-5941-4A3C-9129-2ECFE0B32ED5}">
      <dgm:prSet custT="1"/>
      <dgm:spPr>
        <a:solidFill>
          <a:srgbClr val="E9EDF4"/>
        </a:solidFill>
      </dgm:spPr>
      <dgm:t>
        <a:bodyPr/>
        <a:lstStyle/>
        <a:p>
          <a:pPr rtl="0"/>
          <a:r>
            <a:rPr lang="en-GB" sz="2000" dirty="0">
              <a:solidFill>
                <a:schemeClr val="tx1"/>
              </a:solidFill>
            </a:rPr>
            <a:t>5. Barrières au dépistage / Problèmes souvent soulevés</a:t>
          </a:r>
        </a:p>
      </dgm:t>
    </dgm:pt>
    <dgm:pt modelId="{632BB5FA-C52A-4CF8-96A8-8717A4E2A1A6}" type="parTrans" cxnId="{1658E4CF-C173-46C6-B4DE-F995AAF31B7B}">
      <dgm:prSet/>
      <dgm:spPr/>
      <dgm:t>
        <a:bodyPr/>
        <a:lstStyle/>
        <a:p>
          <a:endParaRPr lang="en-GB"/>
        </a:p>
      </dgm:t>
    </dgm:pt>
    <dgm:pt modelId="{E7987764-A999-4E74-81FA-1C220AAA9805}" type="sibTrans" cxnId="{1658E4CF-C173-46C6-B4DE-F995AAF31B7B}">
      <dgm:prSet/>
      <dgm:spPr/>
      <dgm:t>
        <a:bodyPr/>
        <a:lstStyle/>
        <a:p>
          <a:endParaRPr lang="en-GB"/>
        </a:p>
      </dgm:t>
    </dgm:pt>
    <dgm:pt modelId="{3C98A23B-9912-4DFC-94DE-9675821665F5}" type="pres">
      <dgm:prSet presAssocID="{334B3551-664B-4334-BF1F-E23996D41D35}" presName="linear" presStyleCnt="0">
        <dgm:presLayoutVars>
          <dgm:animLvl val="lvl"/>
          <dgm:resizeHandles val="exact"/>
        </dgm:presLayoutVars>
      </dgm:prSet>
      <dgm:spPr/>
      <dgm:t>
        <a:bodyPr/>
        <a:lstStyle/>
        <a:p>
          <a:endParaRPr lang="fr-FR"/>
        </a:p>
      </dgm:t>
    </dgm:pt>
    <dgm:pt modelId="{27D53F48-8A9E-4AF0-93B2-8CEBDE1BB97C}" type="pres">
      <dgm:prSet presAssocID="{76EB3F9B-2E05-4C7C-8DE6-4ABBB04CB700}" presName="parentText" presStyleLbl="node1" presStyleIdx="0" presStyleCnt="6">
        <dgm:presLayoutVars>
          <dgm:chMax val="0"/>
          <dgm:bulletEnabled val="1"/>
        </dgm:presLayoutVars>
      </dgm:prSet>
      <dgm:spPr/>
      <dgm:t>
        <a:bodyPr/>
        <a:lstStyle/>
        <a:p>
          <a:endParaRPr lang="fr-FR"/>
        </a:p>
      </dgm:t>
    </dgm:pt>
    <dgm:pt modelId="{B59A89EE-9D55-421F-8567-5EBE4D230955}" type="pres">
      <dgm:prSet presAssocID="{8DB55BB1-F7B5-4D74-B5A4-831CBA86F5E9}" presName="spacer" presStyleCnt="0"/>
      <dgm:spPr/>
    </dgm:pt>
    <dgm:pt modelId="{0363741D-5522-44EE-BA48-7952B8DF3484}" type="pres">
      <dgm:prSet presAssocID="{DC5626C3-89EC-42E9-A8A5-2C4033403F44}" presName="parentText" presStyleLbl="node1" presStyleIdx="1" presStyleCnt="6">
        <dgm:presLayoutVars>
          <dgm:chMax val="0"/>
          <dgm:bulletEnabled val="1"/>
        </dgm:presLayoutVars>
      </dgm:prSet>
      <dgm:spPr/>
      <dgm:t>
        <a:bodyPr/>
        <a:lstStyle/>
        <a:p>
          <a:endParaRPr lang="fr-FR"/>
        </a:p>
      </dgm:t>
    </dgm:pt>
    <dgm:pt modelId="{0BF2AA6C-D6FE-42AE-B985-92A0D12CF2D4}" type="pres">
      <dgm:prSet presAssocID="{7E72F3AA-96AB-4BDA-966A-77F428A16813}" presName="spacer" presStyleCnt="0"/>
      <dgm:spPr/>
    </dgm:pt>
    <dgm:pt modelId="{3C1371A6-360D-4628-B6B6-D0DCC663AD7A}" type="pres">
      <dgm:prSet presAssocID="{4EA625BF-1FAA-4074-975F-44FFB7629D05}" presName="parentText" presStyleLbl="node1" presStyleIdx="2" presStyleCnt="6">
        <dgm:presLayoutVars>
          <dgm:chMax val="0"/>
          <dgm:bulletEnabled val="1"/>
        </dgm:presLayoutVars>
      </dgm:prSet>
      <dgm:spPr/>
      <dgm:t>
        <a:bodyPr/>
        <a:lstStyle/>
        <a:p>
          <a:endParaRPr lang="fr-FR"/>
        </a:p>
      </dgm:t>
    </dgm:pt>
    <dgm:pt modelId="{6F6B4B09-981E-4FEF-863F-8026D8B0BDFF}" type="pres">
      <dgm:prSet presAssocID="{5149B0F2-B325-4410-B48F-2CAA44C0CA71}" presName="spacer" presStyleCnt="0"/>
      <dgm:spPr/>
    </dgm:pt>
    <dgm:pt modelId="{C60C5F13-BC11-46BA-86A0-E8C8DEBDFD2D}" type="pres">
      <dgm:prSet presAssocID="{C078F39B-ABCC-4031-88AE-54B7143D90E1}" presName="parentText" presStyleLbl="node1" presStyleIdx="3" presStyleCnt="6">
        <dgm:presLayoutVars>
          <dgm:chMax val="0"/>
          <dgm:bulletEnabled val="1"/>
        </dgm:presLayoutVars>
      </dgm:prSet>
      <dgm:spPr/>
      <dgm:t>
        <a:bodyPr/>
        <a:lstStyle/>
        <a:p>
          <a:endParaRPr lang="fr-FR"/>
        </a:p>
      </dgm:t>
    </dgm:pt>
    <dgm:pt modelId="{51223976-9EDD-44DB-B904-276081631982}" type="pres">
      <dgm:prSet presAssocID="{F8542C47-662B-48EB-83EA-408B39DF7589}" presName="spacer" presStyleCnt="0"/>
      <dgm:spPr/>
    </dgm:pt>
    <dgm:pt modelId="{8DEC646D-C5DB-4FE2-AC56-684A2AB5DB0E}" type="pres">
      <dgm:prSet presAssocID="{7ADBD254-F3A8-45BA-97A2-B10099EAF300}" presName="parentText" presStyleLbl="node1" presStyleIdx="4" presStyleCnt="6" custLinFactY="100000" custLinFactNeighborY="158051">
        <dgm:presLayoutVars>
          <dgm:chMax val="0"/>
          <dgm:bulletEnabled val="1"/>
        </dgm:presLayoutVars>
      </dgm:prSet>
      <dgm:spPr/>
      <dgm:t>
        <a:bodyPr/>
        <a:lstStyle/>
        <a:p>
          <a:endParaRPr lang="fr-FR"/>
        </a:p>
      </dgm:t>
    </dgm:pt>
    <dgm:pt modelId="{4922431F-3D46-4906-93E0-CF5BE3C812E5}" type="pres">
      <dgm:prSet presAssocID="{C54172BD-B7AE-4237-A2D6-CBE22CEA6D8E}" presName="spacer" presStyleCnt="0"/>
      <dgm:spPr/>
    </dgm:pt>
    <dgm:pt modelId="{7B30A21E-1790-47E3-9E16-169E73C13270}" type="pres">
      <dgm:prSet presAssocID="{878F4850-5941-4A3C-9129-2ECFE0B32ED5}" presName="parentText" presStyleLbl="node1" presStyleIdx="5" presStyleCnt="6" custLinFactY="-94385" custLinFactNeighborY="-100000">
        <dgm:presLayoutVars>
          <dgm:chMax val="0"/>
          <dgm:bulletEnabled val="1"/>
        </dgm:presLayoutVars>
      </dgm:prSet>
      <dgm:spPr/>
      <dgm:t>
        <a:bodyPr/>
        <a:lstStyle/>
        <a:p>
          <a:endParaRPr lang="fr-FR"/>
        </a:p>
      </dgm:t>
    </dgm:pt>
  </dgm:ptLst>
  <dgm:cxnLst>
    <dgm:cxn modelId="{18BE404D-25FB-4B7B-810E-8FD34664C302}" type="presOf" srcId="{878F4850-5941-4A3C-9129-2ECFE0B32ED5}" destId="{7B30A21E-1790-47E3-9E16-169E73C13270}" srcOrd="0" destOrd="0" presId="urn:microsoft.com/office/officeart/2005/8/layout/vList2"/>
    <dgm:cxn modelId="{DD7C7F6F-8763-473F-B6DA-738B813263E0}" type="presOf" srcId="{76EB3F9B-2E05-4C7C-8DE6-4ABBB04CB700}" destId="{27D53F48-8A9E-4AF0-93B2-8CEBDE1BB97C}" srcOrd="0" destOrd="0" presId="urn:microsoft.com/office/officeart/2005/8/layout/vList2"/>
    <dgm:cxn modelId="{9D9925CF-5AA9-4F1A-ACEC-5D746D024697}" type="presOf" srcId="{334B3551-664B-4334-BF1F-E23996D41D35}" destId="{3C98A23B-9912-4DFC-94DE-9675821665F5}" srcOrd="0" destOrd="0" presId="urn:microsoft.com/office/officeart/2005/8/layout/vList2"/>
    <dgm:cxn modelId="{FC51D136-F4AD-4871-8A55-F102EB444AA7}" type="presOf" srcId="{C078F39B-ABCC-4031-88AE-54B7143D90E1}" destId="{C60C5F13-BC11-46BA-86A0-E8C8DEBDFD2D}" srcOrd="0" destOrd="0" presId="urn:microsoft.com/office/officeart/2005/8/layout/vList2"/>
    <dgm:cxn modelId="{90F6AF36-19B0-44C7-B0E4-6D3F97C7E5AB}" type="presOf" srcId="{DC5626C3-89EC-42E9-A8A5-2C4033403F44}" destId="{0363741D-5522-44EE-BA48-7952B8DF3484}" srcOrd="0" destOrd="0" presId="urn:microsoft.com/office/officeart/2005/8/layout/vList2"/>
    <dgm:cxn modelId="{F349467F-CF3D-44EA-9D8D-A4736A6B6345}" type="presOf" srcId="{7ADBD254-F3A8-45BA-97A2-B10099EAF300}" destId="{8DEC646D-C5DB-4FE2-AC56-684A2AB5DB0E}" srcOrd="0" destOrd="0" presId="urn:microsoft.com/office/officeart/2005/8/layout/vList2"/>
    <dgm:cxn modelId="{1658E4CF-C173-46C6-B4DE-F995AAF31B7B}" srcId="{334B3551-664B-4334-BF1F-E23996D41D35}" destId="{878F4850-5941-4A3C-9129-2ECFE0B32ED5}" srcOrd="5" destOrd="0" parTransId="{632BB5FA-C52A-4CF8-96A8-8717A4E2A1A6}" sibTransId="{E7987764-A999-4E74-81FA-1C220AAA9805}"/>
    <dgm:cxn modelId="{56209C46-9996-439E-9D36-CFFD22D4989F}" srcId="{334B3551-664B-4334-BF1F-E23996D41D35}" destId="{4EA625BF-1FAA-4074-975F-44FFB7629D05}" srcOrd="2" destOrd="0" parTransId="{8CFDCCA7-4C6F-4D65-B99A-CB3E7F75D66B}" sibTransId="{5149B0F2-B325-4410-B48F-2CAA44C0CA71}"/>
    <dgm:cxn modelId="{0263B555-D34B-44E7-8E6E-FE4F7C7AB801}" srcId="{334B3551-664B-4334-BF1F-E23996D41D35}" destId="{DC5626C3-89EC-42E9-A8A5-2C4033403F44}" srcOrd="1" destOrd="0" parTransId="{53EBF0CD-8EAD-4982-B8DE-6E0351C0CAB9}" sibTransId="{7E72F3AA-96AB-4BDA-966A-77F428A16813}"/>
    <dgm:cxn modelId="{14E42C59-8FDA-4C55-8EDE-E1BA0704EAFC}" srcId="{334B3551-664B-4334-BF1F-E23996D41D35}" destId="{C078F39B-ABCC-4031-88AE-54B7143D90E1}" srcOrd="3" destOrd="0" parTransId="{6C4966BD-2E32-42CF-9ACC-6EDE9E2EC19C}" sibTransId="{F8542C47-662B-48EB-83EA-408B39DF7589}"/>
    <dgm:cxn modelId="{40CC1CD5-C2AB-4689-94EA-72EFB195241A}" type="presOf" srcId="{4EA625BF-1FAA-4074-975F-44FFB7629D05}" destId="{3C1371A6-360D-4628-B6B6-D0DCC663AD7A}" srcOrd="0" destOrd="0" presId="urn:microsoft.com/office/officeart/2005/8/layout/vList2"/>
    <dgm:cxn modelId="{F6A48313-160C-4A82-9EB4-8FFD50B63029}" srcId="{334B3551-664B-4334-BF1F-E23996D41D35}" destId="{7ADBD254-F3A8-45BA-97A2-B10099EAF300}" srcOrd="4" destOrd="0" parTransId="{F030D52B-33C9-4CF2-BE55-4168E6C52F5E}" sibTransId="{C54172BD-B7AE-4237-A2D6-CBE22CEA6D8E}"/>
    <dgm:cxn modelId="{5B0F4E01-CCCE-4A74-A665-490717D913A9}" srcId="{334B3551-664B-4334-BF1F-E23996D41D35}" destId="{76EB3F9B-2E05-4C7C-8DE6-4ABBB04CB700}" srcOrd="0" destOrd="0" parTransId="{DE2C285B-3357-4DDB-9318-9CA4EA74D859}" sibTransId="{8DB55BB1-F7B5-4D74-B5A4-831CBA86F5E9}"/>
    <dgm:cxn modelId="{04C85229-E874-4C61-8E9A-1EE6552E7E55}" type="presParOf" srcId="{3C98A23B-9912-4DFC-94DE-9675821665F5}" destId="{27D53F48-8A9E-4AF0-93B2-8CEBDE1BB97C}" srcOrd="0" destOrd="0" presId="urn:microsoft.com/office/officeart/2005/8/layout/vList2"/>
    <dgm:cxn modelId="{B3DFEB11-1FEA-4A51-84EA-C98737DCB669}" type="presParOf" srcId="{3C98A23B-9912-4DFC-94DE-9675821665F5}" destId="{B59A89EE-9D55-421F-8567-5EBE4D230955}" srcOrd="1" destOrd="0" presId="urn:microsoft.com/office/officeart/2005/8/layout/vList2"/>
    <dgm:cxn modelId="{447C80D4-15BF-4ABC-A014-431962ADD142}" type="presParOf" srcId="{3C98A23B-9912-4DFC-94DE-9675821665F5}" destId="{0363741D-5522-44EE-BA48-7952B8DF3484}" srcOrd="2" destOrd="0" presId="urn:microsoft.com/office/officeart/2005/8/layout/vList2"/>
    <dgm:cxn modelId="{A37D822D-CE2F-4933-893C-011D57A75F8B}" type="presParOf" srcId="{3C98A23B-9912-4DFC-94DE-9675821665F5}" destId="{0BF2AA6C-D6FE-42AE-B985-92A0D12CF2D4}" srcOrd="3" destOrd="0" presId="urn:microsoft.com/office/officeart/2005/8/layout/vList2"/>
    <dgm:cxn modelId="{F9A1DC6F-9ED4-44D3-96E6-9B46043F1336}" type="presParOf" srcId="{3C98A23B-9912-4DFC-94DE-9675821665F5}" destId="{3C1371A6-360D-4628-B6B6-D0DCC663AD7A}" srcOrd="4" destOrd="0" presId="urn:microsoft.com/office/officeart/2005/8/layout/vList2"/>
    <dgm:cxn modelId="{85F01D19-8B42-4B97-A8CF-66C86542076C}" type="presParOf" srcId="{3C98A23B-9912-4DFC-94DE-9675821665F5}" destId="{6F6B4B09-981E-4FEF-863F-8026D8B0BDFF}" srcOrd="5" destOrd="0" presId="urn:microsoft.com/office/officeart/2005/8/layout/vList2"/>
    <dgm:cxn modelId="{DBFA10CC-6BC4-4830-AE48-8F2C56593EBA}" type="presParOf" srcId="{3C98A23B-9912-4DFC-94DE-9675821665F5}" destId="{C60C5F13-BC11-46BA-86A0-E8C8DEBDFD2D}" srcOrd="6" destOrd="0" presId="urn:microsoft.com/office/officeart/2005/8/layout/vList2"/>
    <dgm:cxn modelId="{2862B87F-5EEC-4735-B96A-960B153EB98D}" type="presParOf" srcId="{3C98A23B-9912-4DFC-94DE-9675821665F5}" destId="{51223976-9EDD-44DB-B904-276081631982}" srcOrd="7" destOrd="0" presId="urn:microsoft.com/office/officeart/2005/8/layout/vList2"/>
    <dgm:cxn modelId="{AE04727C-8EDA-49C3-857B-696305AFF21B}" type="presParOf" srcId="{3C98A23B-9912-4DFC-94DE-9675821665F5}" destId="{8DEC646D-C5DB-4FE2-AC56-684A2AB5DB0E}" srcOrd="8" destOrd="0" presId="urn:microsoft.com/office/officeart/2005/8/layout/vList2"/>
    <dgm:cxn modelId="{E481F452-8287-4AD6-9406-110BDA097D77}" type="presParOf" srcId="{3C98A23B-9912-4DFC-94DE-9675821665F5}" destId="{4922431F-3D46-4906-93E0-CF5BE3C812E5}" srcOrd="9" destOrd="0" presId="urn:microsoft.com/office/officeart/2005/8/layout/vList2"/>
    <dgm:cxn modelId="{81D3A7B9-C53B-40B0-9303-1AA3F6632C8C}" type="presParOf" srcId="{3C98A23B-9912-4DFC-94DE-9675821665F5}" destId="{7B30A21E-1790-47E3-9E16-169E73C13270}"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17CBAA-D615-48D9-91D6-41857DDF6411}">
      <dsp:nvSpPr>
        <dsp:cNvPr id="0" name=""/>
        <dsp:cNvSpPr/>
      </dsp:nvSpPr>
      <dsp:spPr>
        <a:xfrm>
          <a:off x="0" y="1125"/>
          <a:ext cx="7854854" cy="46872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en-GB" sz="1300" kern="1200" dirty="0">
              <a:solidFill>
                <a:schemeClr val="tx1"/>
              </a:solidFill>
            </a:rPr>
            <a:t>Le profil actuel de l'épidémie du VIH en Europe </a:t>
          </a:r>
        </a:p>
      </dsp:txBody>
      <dsp:txXfrm>
        <a:off x="22881" y="24006"/>
        <a:ext cx="7809092" cy="422959"/>
      </dsp:txXfrm>
    </dsp:sp>
    <dsp:sp modelId="{807D34A3-2446-4CB8-AAEB-959BA83C828B}">
      <dsp:nvSpPr>
        <dsp:cNvPr id="0" name=""/>
        <dsp:cNvSpPr/>
      </dsp:nvSpPr>
      <dsp:spPr>
        <a:xfrm>
          <a:off x="0" y="360732"/>
          <a:ext cx="7854854" cy="46872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en-GB" sz="1300" kern="1200" dirty="0">
              <a:solidFill>
                <a:schemeClr val="tx1"/>
              </a:solidFill>
            </a:rPr>
            <a:t>Les raisons pour lesquelles il faut dépister le VIH et le double défi que représentent le VIH non diagnostiqué et le diagnostic tardif </a:t>
          </a:r>
        </a:p>
      </dsp:txBody>
      <dsp:txXfrm>
        <a:off x="22881" y="383613"/>
        <a:ext cx="7809092" cy="422959"/>
      </dsp:txXfrm>
    </dsp:sp>
    <dsp:sp modelId="{1921AC9A-3858-4A21-B35C-29B4113E4C00}">
      <dsp:nvSpPr>
        <dsp:cNvPr id="0" name=""/>
        <dsp:cNvSpPr/>
      </dsp:nvSpPr>
      <dsp:spPr>
        <a:xfrm>
          <a:off x="0" y="792505"/>
          <a:ext cx="7854854" cy="46872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en-GB" sz="1300" kern="1200" dirty="0">
              <a:solidFill>
                <a:schemeClr val="tx1"/>
              </a:solidFill>
            </a:rPr>
            <a:t>Les conséquences du diagnostic tardif</a:t>
          </a:r>
        </a:p>
      </dsp:txBody>
      <dsp:txXfrm>
        <a:off x="22881" y="815386"/>
        <a:ext cx="7809092" cy="422959"/>
      </dsp:txXfrm>
    </dsp:sp>
    <dsp:sp modelId="{5CF9C817-E263-4660-914A-8759BB221744}">
      <dsp:nvSpPr>
        <dsp:cNvPr id="0" name=""/>
        <dsp:cNvSpPr/>
      </dsp:nvSpPr>
      <dsp:spPr>
        <a:xfrm>
          <a:off x="0" y="1152128"/>
          <a:ext cx="7854854" cy="46872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en-GB" sz="1300" kern="1200" dirty="0">
              <a:solidFill>
                <a:schemeClr val="tx1"/>
              </a:solidFill>
            </a:rPr>
            <a:t>Les occasions manquées de dépistage et de diagnostic</a:t>
          </a:r>
        </a:p>
      </dsp:txBody>
      <dsp:txXfrm>
        <a:off x="22881" y="1175009"/>
        <a:ext cx="7809092" cy="422959"/>
      </dsp:txXfrm>
    </dsp:sp>
    <dsp:sp modelId="{434DCAE7-CDAC-4234-9697-F2FF13FCDB6E}">
      <dsp:nvSpPr>
        <dsp:cNvPr id="0" name=""/>
        <dsp:cNvSpPr/>
      </dsp:nvSpPr>
      <dsp:spPr>
        <a:xfrm>
          <a:off x="0" y="1511755"/>
          <a:ext cx="7854854" cy="46872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en-GB" sz="1300" kern="1200" dirty="0">
              <a:solidFill>
                <a:schemeClr val="tx1"/>
              </a:solidFill>
            </a:rPr>
            <a:t>Les barrières au dépistage </a:t>
          </a:r>
        </a:p>
      </dsp:txBody>
      <dsp:txXfrm>
        <a:off x="22881" y="1534636"/>
        <a:ext cx="7809092" cy="422959"/>
      </dsp:txXfrm>
    </dsp:sp>
    <dsp:sp modelId="{281A882D-1DDD-41AA-9F3B-6F30CF90A857}">
      <dsp:nvSpPr>
        <dsp:cNvPr id="0" name=""/>
        <dsp:cNvSpPr/>
      </dsp:nvSpPr>
      <dsp:spPr>
        <a:xfrm>
          <a:off x="0" y="1872478"/>
          <a:ext cx="7854854" cy="46872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en-GB" sz="1300" kern="1200" dirty="0" smtClean="0">
              <a:solidFill>
                <a:schemeClr val="tx1"/>
              </a:solidFill>
            </a:rPr>
            <a:t>Les </a:t>
          </a:r>
          <a:r>
            <a:rPr lang="en-GB" sz="1300" kern="1200" dirty="0" err="1" smtClean="0">
              <a:solidFill>
                <a:schemeClr val="tx1"/>
              </a:solidFill>
            </a:rPr>
            <a:t>stratégies</a:t>
          </a:r>
          <a:r>
            <a:rPr lang="en-GB" sz="1300" kern="1200" dirty="0" smtClean="0">
              <a:solidFill>
                <a:schemeClr val="tx1"/>
              </a:solidFill>
            </a:rPr>
            <a:t> </a:t>
          </a:r>
          <a:r>
            <a:rPr lang="en-GB" sz="1300" kern="1200" dirty="0">
              <a:solidFill>
                <a:schemeClr val="tx1"/>
              </a:solidFill>
            </a:rPr>
            <a:t>de dépistage du VIH, y compris dépistage du VIH guidé par les pathologies indicatrices </a:t>
          </a:r>
        </a:p>
      </dsp:txBody>
      <dsp:txXfrm>
        <a:off x="22881" y="1895359"/>
        <a:ext cx="7809092" cy="4229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D53F48-8A9E-4AF0-93B2-8CEBDE1BB97C}">
      <dsp:nvSpPr>
        <dsp:cNvPr id="0" name=""/>
        <dsp:cNvSpPr/>
      </dsp:nvSpPr>
      <dsp:spPr>
        <a:xfrm>
          <a:off x="0" y="1647"/>
          <a:ext cx="7776864" cy="77976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b="0" kern="1200" dirty="0">
              <a:solidFill>
                <a:schemeClr val="tx1"/>
              </a:solidFill>
            </a:rPr>
            <a:t>1. Profil général de l'épidémie VIH en Europe</a:t>
          </a:r>
        </a:p>
      </dsp:txBody>
      <dsp:txXfrm>
        <a:off x="38065" y="39712"/>
        <a:ext cx="7700734" cy="703631"/>
      </dsp:txXfrm>
    </dsp:sp>
    <dsp:sp modelId="{0363741D-5522-44EE-BA48-7952B8DF3484}">
      <dsp:nvSpPr>
        <dsp:cNvPr id="0" name=""/>
        <dsp:cNvSpPr/>
      </dsp:nvSpPr>
      <dsp:spPr>
        <a:xfrm>
          <a:off x="0" y="795542"/>
          <a:ext cx="7776864" cy="77976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dirty="0">
              <a:solidFill>
                <a:schemeClr val="tx1"/>
              </a:solidFill>
            </a:rPr>
            <a:t>2. Pourquoi dépister le VIH ? </a:t>
          </a:r>
        </a:p>
      </dsp:txBody>
      <dsp:txXfrm>
        <a:off x="38065" y="833607"/>
        <a:ext cx="7700734" cy="703631"/>
      </dsp:txXfrm>
    </dsp:sp>
    <dsp:sp modelId="{3C1371A6-360D-4628-B6B6-D0DCC663AD7A}">
      <dsp:nvSpPr>
        <dsp:cNvPr id="0" name=""/>
        <dsp:cNvSpPr/>
      </dsp:nvSpPr>
      <dsp:spPr>
        <a:xfrm>
          <a:off x="0" y="1589436"/>
          <a:ext cx="7776864" cy="77976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dirty="0">
              <a:solidFill>
                <a:schemeClr val="tx1"/>
              </a:solidFill>
            </a:rPr>
            <a:t>3. Les conséquences du diagnostic tardif</a:t>
          </a:r>
        </a:p>
      </dsp:txBody>
      <dsp:txXfrm>
        <a:off x="38065" y="1627501"/>
        <a:ext cx="7700734" cy="703631"/>
      </dsp:txXfrm>
    </dsp:sp>
    <dsp:sp modelId="{C60C5F13-BC11-46BA-86A0-E8C8DEBDFD2D}">
      <dsp:nvSpPr>
        <dsp:cNvPr id="0" name=""/>
        <dsp:cNvSpPr/>
      </dsp:nvSpPr>
      <dsp:spPr>
        <a:xfrm>
          <a:off x="0" y="2383330"/>
          <a:ext cx="7776864" cy="77976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dirty="0">
              <a:solidFill>
                <a:schemeClr val="tx1"/>
              </a:solidFill>
            </a:rPr>
            <a:t>4. Occasions manquées</a:t>
          </a:r>
        </a:p>
      </dsp:txBody>
      <dsp:txXfrm>
        <a:off x="38065" y="2421395"/>
        <a:ext cx="7700734" cy="703631"/>
      </dsp:txXfrm>
    </dsp:sp>
    <dsp:sp modelId="{8DEC646D-C5DB-4FE2-AC56-684A2AB5DB0E}">
      <dsp:nvSpPr>
        <dsp:cNvPr id="0" name=""/>
        <dsp:cNvSpPr/>
      </dsp:nvSpPr>
      <dsp:spPr>
        <a:xfrm>
          <a:off x="0" y="3972766"/>
          <a:ext cx="7776864" cy="77976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dirty="0">
              <a:solidFill>
                <a:schemeClr val="tx1"/>
              </a:solidFill>
            </a:rPr>
            <a:t>6. Stratégies de dépistage du VIH, y compris dépistage du VIH guidé par les pathologies indicatrices</a:t>
          </a:r>
        </a:p>
      </dsp:txBody>
      <dsp:txXfrm>
        <a:off x="38065" y="4010831"/>
        <a:ext cx="7700734" cy="703631"/>
      </dsp:txXfrm>
    </dsp:sp>
    <dsp:sp modelId="{7B30A21E-1790-47E3-9E16-169E73C13270}">
      <dsp:nvSpPr>
        <dsp:cNvPr id="0" name=""/>
        <dsp:cNvSpPr/>
      </dsp:nvSpPr>
      <dsp:spPr>
        <a:xfrm>
          <a:off x="0" y="3221008"/>
          <a:ext cx="7776864" cy="77976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dirty="0">
              <a:solidFill>
                <a:schemeClr val="tx1"/>
              </a:solidFill>
            </a:rPr>
            <a:t>5. Barrières au dépistage / Problèmes souvent soulevés</a:t>
          </a:r>
        </a:p>
      </dsp:txBody>
      <dsp:txXfrm>
        <a:off x="38065" y="3259073"/>
        <a:ext cx="7700734" cy="70363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7CCD226D-42EA-4542-AAF8-61505A5703FC}" type="datetimeFigureOut">
              <a:rPr lang="en-GB" smtClean="0"/>
              <a:t>17/07/2017</a:t>
            </a:fld>
            <a:endParaRPr lang="fr-FR" dirty="0"/>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r>
              <a:rPr lang="fr-FR"/>
              <a:t>OUTIL UN OptTEST - ÉBAUCHE FINALE 18JAN 2016 (cf à l'email daté du 18 jan 2016)</a:t>
            </a:r>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E91BFB43-ADDF-47AA-9F1B-797E580A5EF8}" type="slidenum">
              <a:rPr lang="en-GB" smtClean="0"/>
              <a:t>‹nr.›</a:t>
            </a:fld>
            <a:endParaRPr lang="fr-FR" dirty="0"/>
          </a:p>
        </p:txBody>
      </p:sp>
    </p:spTree>
    <p:extLst>
      <p:ext uri="{BB962C8B-B14F-4D97-AF65-F5344CB8AC3E}">
        <p14:creationId xmlns:p14="http://schemas.microsoft.com/office/powerpoint/2010/main" val="214781001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AD6F8F93-3666-4E93-A625-5B485895C95D}" type="datetimeFigureOut">
              <a:rPr lang="en-GB" smtClean="0"/>
              <a:t>17/07/2017</a:t>
            </a:fld>
            <a:endParaRPr lang="fr-FR"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r>
              <a:rPr lang="fr-FR"/>
              <a:t>OUTIL UN OptTEST - ÉBAUCHE FINALE 18JAN 2016 (cf à l'email daté du 18 jan 2016)</a:t>
            </a:r>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E19BBA69-F71B-400F-8057-BFFCF0B37730}" type="slidenum">
              <a:rPr lang="en-GB" smtClean="0"/>
              <a:t>‹nr.›</a:t>
            </a:fld>
            <a:endParaRPr lang="fr-FR" dirty="0"/>
          </a:p>
        </p:txBody>
      </p:sp>
    </p:spTree>
    <p:extLst>
      <p:ext uri="{BB962C8B-B14F-4D97-AF65-F5344CB8AC3E}">
        <p14:creationId xmlns:p14="http://schemas.microsoft.com/office/powerpoint/2010/main" val="3085790365"/>
      </p:ext>
    </p:extLst>
  </p:cSld>
  <p:clrMap bg1="lt1" tx1="dk1" bg2="lt2" tx2="dk2" accent1="accent1" accent2="accent2" accent3="accent3" accent4="accent4" accent5="accent5" accent6="accent6" hlink="hlink" folHlink="folHlink"/>
  <p:hf sldNum="0" hdr="0" ftr="0" dt="0"/>
  <p:notesStyle>
    <a:lvl1pPr marL="0" algn="l" defTabSz="912370" rtl="0" eaLnBrk="1" latinLnBrk="0" hangingPunct="1">
      <a:defRPr sz="1200" kern="1200">
        <a:solidFill>
          <a:schemeClr val="tx1"/>
        </a:solidFill>
        <a:latin typeface="+mn-lt"/>
        <a:ea typeface="+mn-ea"/>
        <a:cs typeface="+mn-cs"/>
      </a:defRPr>
    </a:lvl1pPr>
    <a:lvl2pPr marL="456188" algn="l" defTabSz="912370" rtl="0" eaLnBrk="1" latinLnBrk="0" hangingPunct="1">
      <a:defRPr sz="1200" kern="1200">
        <a:solidFill>
          <a:schemeClr val="tx1"/>
        </a:solidFill>
        <a:latin typeface="+mn-lt"/>
        <a:ea typeface="+mn-ea"/>
        <a:cs typeface="+mn-cs"/>
      </a:defRPr>
    </a:lvl2pPr>
    <a:lvl3pPr marL="912370" algn="l" defTabSz="912370" rtl="0" eaLnBrk="1" latinLnBrk="0" hangingPunct="1">
      <a:defRPr sz="1200" kern="1200">
        <a:solidFill>
          <a:schemeClr val="tx1"/>
        </a:solidFill>
        <a:latin typeface="+mn-lt"/>
        <a:ea typeface="+mn-ea"/>
        <a:cs typeface="+mn-cs"/>
      </a:defRPr>
    </a:lvl3pPr>
    <a:lvl4pPr marL="1368557" algn="l" defTabSz="912370" rtl="0" eaLnBrk="1" latinLnBrk="0" hangingPunct="1">
      <a:defRPr sz="1200" kern="1200">
        <a:solidFill>
          <a:schemeClr val="tx1"/>
        </a:solidFill>
        <a:latin typeface="+mn-lt"/>
        <a:ea typeface="+mn-ea"/>
        <a:cs typeface="+mn-cs"/>
      </a:defRPr>
    </a:lvl4pPr>
    <a:lvl5pPr marL="1824741" algn="l" defTabSz="912370" rtl="0" eaLnBrk="1" latinLnBrk="0" hangingPunct="1">
      <a:defRPr sz="1200" kern="1200">
        <a:solidFill>
          <a:schemeClr val="tx1"/>
        </a:solidFill>
        <a:latin typeface="+mn-lt"/>
        <a:ea typeface="+mn-ea"/>
        <a:cs typeface="+mn-cs"/>
      </a:defRPr>
    </a:lvl5pPr>
    <a:lvl6pPr marL="2280927" algn="l" defTabSz="912370" rtl="0" eaLnBrk="1" latinLnBrk="0" hangingPunct="1">
      <a:defRPr sz="1200" kern="1200">
        <a:solidFill>
          <a:schemeClr val="tx1"/>
        </a:solidFill>
        <a:latin typeface="+mn-lt"/>
        <a:ea typeface="+mn-ea"/>
        <a:cs typeface="+mn-cs"/>
      </a:defRPr>
    </a:lvl6pPr>
    <a:lvl7pPr marL="2737111" algn="l" defTabSz="912370" rtl="0" eaLnBrk="1" latinLnBrk="0" hangingPunct="1">
      <a:defRPr sz="1200" kern="1200">
        <a:solidFill>
          <a:schemeClr val="tx1"/>
        </a:solidFill>
        <a:latin typeface="+mn-lt"/>
        <a:ea typeface="+mn-ea"/>
        <a:cs typeface="+mn-cs"/>
      </a:defRPr>
    </a:lvl7pPr>
    <a:lvl8pPr marL="3193298" algn="l" defTabSz="912370" rtl="0" eaLnBrk="1" latinLnBrk="0" hangingPunct="1">
      <a:defRPr sz="1200" kern="1200">
        <a:solidFill>
          <a:schemeClr val="tx1"/>
        </a:solidFill>
        <a:latin typeface="+mn-lt"/>
        <a:ea typeface="+mn-ea"/>
        <a:cs typeface="+mn-cs"/>
      </a:defRPr>
    </a:lvl8pPr>
    <a:lvl9pPr marL="3649481" algn="l" defTabSz="91237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baseline="0" dirty="0" smtClean="0">
              <a:solidFill>
                <a:srgbClr val="FF0000"/>
              </a:solidFill>
            </a:endParaRPr>
          </a:p>
        </p:txBody>
      </p:sp>
    </p:spTree>
    <p:extLst>
      <p:ext uri="{BB962C8B-B14F-4D97-AF65-F5344CB8AC3E}">
        <p14:creationId xmlns:p14="http://schemas.microsoft.com/office/powerpoint/2010/main" val="258043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151831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430105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430105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71396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Occasions or </a:t>
            </a:r>
            <a:r>
              <a:rPr lang="en-GB" smtClean="0"/>
              <a:t>opportunités</a:t>
            </a:r>
            <a:endParaRPr lang="en-GB" dirty="0"/>
          </a:p>
        </p:txBody>
      </p:sp>
    </p:spTree>
    <p:extLst>
      <p:ext uri="{BB962C8B-B14F-4D97-AF65-F5344CB8AC3E}">
        <p14:creationId xmlns:p14="http://schemas.microsoft.com/office/powerpoint/2010/main" val="4119822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9.jpeg"/><Relationship Id="rId1" Type="http://schemas.openxmlformats.org/officeDocument/2006/relationships/slideMaster" Target="../slideMasters/slideMaster12.xml"/><Relationship Id="rId4" Type="http://schemas.openxmlformats.org/officeDocument/2006/relationships/image" Target="../media/image8.png"/></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9.jpeg"/><Relationship Id="rId1" Type="http://schemas.openxmlformats.org/officeDocument/2006/relationships/slideMaster" Target="../slideMasters/slideMaster3.xml"/><Relationship Id="rId4" Type="http://schemas.openxmlformats.org/officeDocument/2006/relationships/image" Target="../media/image8.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8"/>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6188" indent="0" algn="ctr">
              <a:buNone/>
              <a:defRPr/>
            </a:lvl2pPr>
            <a:lvl3pPr marL="912370" indent="0" algn="ctr">
              <a:buNone/>
              <a:defRPr/>
            </a:lvl3pPr>
            <a:lvl4pPr marL="1368557" indent="0" algn="ctr">
              <a:buNone/>
              <a:defRPr/>
            </a:lvl4pPr>
            <a:lvl5pPr marL="1824741" indent="0" algn="ctr">
              <a:buNone/>
              <a:defRPr/>
            </a:lvl5pPr>
            <a:lvl6pPr marL="2280927" indent="0" algn="ctr">
              <a:buNone/>
              <a:defRPr/>
            </a:lvl6pPr>
            <a:lvl7pPr marL="2737111" indent="0" algn="ctr">
              <a:buNone/>
              <a:defRPr/>
            </a:lvl7pPr>
            <a:lvl8pPr marL="3193298" indent="0" algn="ctr">
              <a:buNone/>
              <a:defRPr/>
            </a:lvl8pPr>
            <a:lvl9pPr marL="3649481" indent="0" algn="ctr">
              <a:buNone/>
              <a:defRPr/>
            </a:lvl9pPr>
          </a:lstStyle>
          <a:p>
            <a:r>
              <a:rPr lang="en-US"/>
              <a:t>Click to edit Master subtitle style</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D15E36AB-069C-4B41-889D-2FAAB2F3666D}"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234982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B1A345D6-6F9D-4127-B7B0-9F4BF39FE44F}"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81526055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9"/>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6188" indent="0">
              <a:buNone/>
              <a:defRPr sz="1800">
                <a:solidFill>
                  <a:schemeClr val="tx1">
                    <a:tint val="75000"/>
                  </a:schemeClr>
                </a:solidFill>
              </a:defRPr>
            </a:lvl2pPr>
            <a:lvl3pPr marL="912370" indent="0">
              <a:buNone/>
              <a:defRPr sz="1600">
                <a:solidFill>
                  <a:schemeClr val="tx1">
                    <a:tint val="75000"/>
                  </a:schemeClr>
                </a:solidFill>
              </a:defRPr>
            </a:lvl3pPr>
            <a:lvl4pPr marL="1368557" indent="0">
              <a:buNone/>
              <a:defRPr sz="1400">
                <a:solidFill>
                  <a:schemeClr val="tx1">
                    <a:tint val="75000"/>
                  </a:schemeClr>
                </a:solidFill>
              </a:defRPr>
            </a:lvl4pPr>
            <a:lvl5pPr marL="1824741" indent="0">
              <a:buNone/>
              <a:defRPr sz="1400">
                <a:solidFill>
                  <a:schemeClr val="tx1">
                    <a:tint val="75000"/>
                  </a:schemeClr>
                </a:solidFill>
              </a:defRPr>
            </a:lvl5pPr>
            <a:lvl6pPr marL="2280927" indent="0">
              <a:buNone/>
              <a:defRPr sz="1400">
                <a:solidFill>
                  <a:schemeClr val="tx1">
                    <a:tint val="75000"/>
                  </a:schemeClr>
                </a:solidFill>
              </a:defRPr>
            </a:lvl6pPr>
            <a:lvl7pPr marL="2737111" indent="0">
              <a:buNone/>
              <a:defRPr sz="1400">
                <a:solidFill>
                  <a:schemeClr val="tx1">
                    <a:tint val="75000"/>
                  </a:schemeClr>
                </a:solidFill>
              </a:defRPr>
            </a:lvl7pPr>
            <a:lvl8pPr marL="3193298" indent="0">
              <a:buNone/>
              <a:defRPr sz="1400">
                <a:solidFill>
                  <a:schemeClr val="tx1">
                    <a:tint val="75000"/>
                  </a:schemeClr>
                </a:solidFill>
              </a:defRPr>
            </a:lvl8pPr>
            <a:lvl9pPr marL="3649481"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334DE7-8332-4ADE-8394-2954FB918A18}" type="datetime1">
              <a:rPr lang="en-GB" smtClean="0">
                <a:solidFill>
                  <a:prstClr val="black">
                    <a:tint val="75000"/>
                  </a:prstClr>
                </a:solidFill>
              </a:rPr>
              <a:t>17/07/2017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462081290"/>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0725735-FBD4-433E-B783-7D8D514C87C9}" type="datetime1">
              <a:rPr lang="en-GB" smtClean="0">
                <a:solidFill>
                  <a:prstClr val="black">
                    <a:tint val="75000"/>
                  </a:prstClr>
                </a:solidFill>
              </a:rPr>
              <a:t>17/07/2017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916664008"/>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44"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4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BBEE44F-FE59-4455-8FE5-98A5A7177C06}" type="datetime1">
              <a:rPr lang="en-GB" smtClean="0">
                <a:solidFill>
                  <a:prstClr val="black">
                    <a:tint val="75000"/>
                  </a:prstClr>
                </a:solidFill>
              </a:rPr>
              <a:t>17/07/2017</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944865722"/>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70D9D00-6186-4EA5-A203-4DD7162D84AC}" type="datetime1">
              <a:rPr lang="en-GB" smtClean="0">
                <a:solidFill>
                  <a:prstClr val="black">
                    <a:tint val="75000"/>
                  </a:prstClr>
                </a:solidFill>
              </a:rPr>
              <a:t>17/07/2017</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2200255755"/>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B6169D-E5DE-4420-8D74-991DF13A8283}" type="datetime1">
              <a:rPr lang="en-GB" smtClean="0">
                <a:solidFill>
                  <a:prstClr val="black">
                    <a:tint val="75000"/>
                  </a:prstClr>
                </a:solidFill>
              </a:rPr>
              <a:t>17/07/2017</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840244480"/>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DBE9C8-21AC-44B6-9FCF-3A90BB05B8B9}" type="datetime1">
              <a:rPr lang="en-GB" smtClean="0">
                <a:solidFill>
                  <a:prstClr val="black">
                    <a:tint val="75000"/>
                  </a:prstClr>
                </a:solidFill>
              </a:rPr>
              <a:t>17/07/2017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969619064"/>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r>
              <a:rPr lang="en-US"/>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050705-30EB-4543-A056-C49A55782870}" type="datetime1">
              <a:rPr lang="en-GB" smtClean="0">
                <a:solidFill>
                  <a:prstClr val="black">
                    <a:tint val="75000"/>
                  </a:prstClr>
                </a:solidFill>
              </a:rPr>
              <a:t>17/07/2017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995447002"/>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EB2361-A632-4902-B1A3-2AB29E8EE594}" type="datetime1">
              <a:rPr lang="en-GB" smtClean="0">
                <a:solidFill>
                  <a:prstClr val="black">
                    <a:tint val="75000"/>
                  </a:prstClr>
                </a:solidFill>
              </a:rPr>
              <a:t>17/07/2017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2412018214"/>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00F58AC-7239-442B-9590-7B2D54F925A8}" type="datetime1">
              <a:rPr lang="en-GB" smtClean="0">
                <a:solidFill>
                  <a:prstClr val="black">
                    <a:tint val="75000"/>
                  </a:prstClr>
                </a:solidFill>
              </a:rPr>
              <a:t>17/07/2017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429193812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18" y="2122488"/>
            <a:ext cx="7624763" cy="1465262"/>
          </a:xfrm>
        </p:spPr>
        <p:txBody>
          <a:bodyPr/>
          <a:lstStyle/>
          <a:p>
            <a:r>
              <a:rPr lang="en-US"/>
              <a:t>Click to edit Master title style</a:t>
            </a:r>
            <a:endParaRPr lang="en-GB"/>
          </a:p>
        </p:txBody>
      </p:sp>
      <p:sp>
        <p:nvSpPr>
          <p:cNvPr id="3" name="Date Placeholder 2"/>
          <p:cNvSpPr>
            <a:spLocks noGrp="1" noChangeArrowheads="1"/>
          </p:cNvSpPr>
          <p:nvPr>
            <p:ph type="dt" idx="10"/>
          </p:nvPr>
        </p:nvSpPr>
        <p:spPr>
          <a:xfrm>
            <a:off x="457200" y="6308744"/>
            <a:ext cx="2128838" cy="409575"/>
          </a:xfrm>
          <a:prstGeom prst="rect">
            <a:avLst/>
          </a:prstGeom>
          <a:ln/>
        </p:spPr>
        <p:txBody>
          <a:bodyPr/>
          <a:lstStyle>
            <a:lvl1pPr>
              <a:defRPr/>
            </a:lvl1pPr>
          </a:lstStyle>
          <a:p>
            <a:pPr>
              <a:defRPr/>
            </a:pPr>
            <a:fld id="{F4CA1C21-7E79-4545-81FA-C372CF05AAAA}" type="datetime1">
              <a:rPr lang="en-GB" altLang="en-US" smtClean="0">
                <a:solidFill>
                  <a:prstClr val="black">
                    <a:tint val="75000"/>
                  </a:prstClr>
                </a:solidFill>
              </a:rPr>
              <a:t>17/07/2017</a:t>
            </a:fld>
            <a:endParaRPr lang="en-US" altLang="en-US" dirty="0">
              <a:solidFill>
                <a:prstClr val="black">
                  <a:tint val="75000"/>
                </a:prstClr>
              </a:solidFill>
            </a:endParaRPr>
          </a:p>
        </p:txBody>
      </p:sp>
      <p:sp>
        <p:nvSpPr>
          <p:cNvPr id="4" name="Rectangle 4"/>
          <p:cNvSpPr>
            <a:spLocks noGrp="1" noChangeArrowheads="1"/>
          </p:cNvSpPr>
          <p:nvPr>
            <p:ph type="sldNum" idx="11"/>
          </p:nvPr>
        </p:nvSpPr>
        <p:spPr>
          <a:xfrm>
            <a:off x="6546869" y="6308744"/>
            <a:ext cx="2138363" cy="409575"/>
          </a:xfrm>
          <a:prstGeom prst="rect">
            <a:avLst/>
          </a:prstGeom>
          <a:ln/>
        </p:spPr>
        <p:txBody>
          <a:bodyPr/>
          <a:lstStyle>
            <a:lvl1pPr>
              <a:defRPr/>
            </a:lvl1pPr>
          </a:lstStyle>
          <a:p>
            <a:pPr>
              <a:defRPr/>
            </a:pPr>
            <a:fld id="{ACAB1339-392C-4C7A-969C-400CD5546DE9}" type="slidenum">
              <a:rPr lang="en-US" altLang="en-US">
                <a:solidFill>
                  <a:prstClr val="black">
                    <a:tint val="75000"/>
                  </a:prstClr>
                </a:solidFill>
              </a:rPr>
              <a:pPr>
                <a:defRPr/>
              </a:pPr>
              <a:t>‹nr.›</a:t>
            </a:fld>
            <a:endParaRPr lang="en-US" altLang="en-US" dirty="0">
              <a:solidFill>
                <a:prstClr val="black">
                  <a:tint val="75000"/>
                </a:prstClr>
              </a:solidFill>
            </a:endParaRPr>
          </a:p>
        </p:txBody>
      </p:sp>
    </p:spTree>
    <p:extLst>
      <p:ext uri="{BB962C8B-B14F-4D97-AF65-F5344CB8AC3E}">
        <p14:creationId xmlns:p14="http://schemas.microsoft.com/office/powerpoint/2010/main" val="3638918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71620"/>
            <a:ext cx="2057400" cy="47545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371620"/>
            <a:ext cx="6019800" cy="4754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2D667903-0D23-4B41-BE06-70D7E39B4588}"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9055372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2713"/>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xfrm>
            <a:off x="3124200" y="6248400"/>
            <a:ext cx="2895600" cy="457200"/>
          </a:xfrm>
          <a:prstGeom prst="rect">
            <a:avLst/>
          </a:prstGeom>
        </p:spPr>
        <p:txBody>
          <a:bodyPr/>
          <a:lstStyle>
            <a:lvl1pPr fontAlgn="auto">
              <a:spcBef>
                <a:spcPts val="0"/>
              </a:spcBef>
              <a:spcAft>
                <a:spcPts val="0"/>
              </a:spcAft>
              <a:defRPr>
                <a:latin typeface="+mn-lt"/>
                <a:ea typeface="ＭＳ Ｐゴシック" charset="0"/>
                <a:cs typeface="ＭＳ Ｐゴシック" charset="0"/>
              </a:defRPr>
            </a:lvl1pPr>
          </a:lstStyle>
          <a:p>
            <a:pPr>
              <a:defRPr/>
            </a:pPr>
            <a:endParaRPr lang="en-GB" dirty="0"/>
          </a:p>
        </p:txBody>
      </p:sp>
      <p:sp>
        <p:nvSpPr>
          <p:cNvPr id="6" name="Rectangle 3"/>
          <p:cNvSpPr>
            <a:spLocks noGrp="1" noChangeArrowheads="1"/>
          </p:cNvSpPr>
          <p:nvPr>
            <p:ph type="sldNum" sz="quarter" idx="11"/>
          </p:nvPr>
        </p:nvSpPr>
        <p:spPr/>
        <p:txBody>
          <a:bodyPr anchor="t"/>
          <a:lstStyle>
            <a:lvl1pPr>
              <a:defRPr>
                <a:solidFill>
                  <a:srgbClr val="000000"/>
                </a:solidFill>
              </a:defRPr>
            </a:lvl1pPr>
          </a:lstStyle>
          <a:p>
            <a:pPr>
              <a:defRPr/>
            </a:pPr>
            <a:fld id="{FE809568-1FB0-4664-B930-CCC9295283A4}" type="slidenum">
              <a:rPr lang="en-GB"/>
              <a:pPr>
                <a:defRPr/>
              </a:pPr>
              <a:t>‹nr.›</a:t>
            </a:fld>
            <a:endParaRPr lang="en-GB" dirty="0"/>
          </a:p>
        </p:txBody>
      </p:sp>
      <p:sp>
        <p:nvSpPr>
          <p:cNvPr id="7" name="Rectangle 16"/>
          <p:cNvSpPr>
            <a:spLocks noGrp="1" noChangeArrowheads="1"/>
          </p:cNvSpPr>
          <p:nvPr>
            <p:ph type="dt" sz="half" idx="12"/>
          </p:nvPr>
        </p:nvSpPr>
        <p:spPr/>
        <p:txBody>
          <a:bodyPr/>
          <a:lstStyle>
            <a:lvl1pPr fontAlgn="auto">
              <a:spcBef>
                <a:spcPts val="0"/>
              </a:spcBef>
              <a:spcAft>
                <a:spcPts val="0"/>
              </a:spcAft>
              <a:defRPr>
                <a:latin typeface="+mn-lt"/>
              </a:defRPr>
            </a:lvl1pPr>
          </a:lstStyle>
          <a:p>
            <a:pPr>
              <a:defRPr/>
            </a:pPr>
            <a:fld id="{FA7507C0-32C9-45EF-99D1-75FAF175621A}" type="datetime1">
              <a:rPr lang="en-GB" smtClean="0"/>
              <a:t>17/07/2017</a:t>
            </a:fld>
            <a:endParaRPr lang="en-GB" dirty="0"/>
          </a:p>
        </p:txBody>
      </p:sp>
    </p:spTree>
    <p:extLst>
      <p:ext uri="{BB962C8B-B14F-4D97-AF65-F5344CB8AC3E}">
        <p14:creationId xmlns:p14="http://schemas.microsoft.com/office/powerpoint/2010/main" val="654919510"/>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preserve="1">
  <p:cSld name="Układ niestandardowy">
    <p:spTree>
      <p:nvGrpSpPr>
        <p:cNvPr id="1" name=""/>
        <p:cNvGrpSpPr/>
        <p:nvPr/>
      </p:nvGrpSpPr>
      <p:grpSpPr>
        <a:xfrm>
          <a:off x="0" y="0"/>
          <a:ext cx="0" cy="0"/>
          <a:chOff x="0" y="0"/>
          <a:chExt cx="0" cy="0"/>
        </a:xfrm>
      </p:grpSpPr>
      <p:sp>
        <p:nvSpPr>
          <p:cNvPr id="2" name="Tytuł 1"/>
          <p:cNvSpPr>
            <a:spLocks noGrp="1"/>
          </p:cNvSpPr>
          <p:nvPr>
            <p:ph type="title"/>
          </p:nvPr>
        </p:nvSpPr>
        <p:spPr>
          <a:xfrm>
            <a:off x="456998" y="273041"/>
            <a:ext cx="8228659" cy="1144008"/>
          </a:xfrm>
        </p:spPr>
        <p:txBody>
          <a:bodyPr/>
          <a:lstStyle/>
          <a:p>
            <a:r>
              <a:rPr lang="en-US"/>
              <a:t>Click to edit Master title style</a:t>
            </a:r>
            <a:endParaRPr lang="pl-PL"/>
          </a:p>
        </p:txBody>
      </p:sp>
      <p:sp>
        <p:nvSpPr>
          <p:cNvPr id="3" name="Symbol zastępczy daty 2"/>
          <p:cNvSpPr>
            <a:spLocks noGrp="1"/>
          </p:cNvSpPr>
          <p:nvPr>
            <p:ph type="dt" idx="10"/>
          </p:nvPr>
        </p:nvSpPr>
        <p:spPr>
          <a:xfrm>
            <a:off x="456998" y="6247978"/>
            <a:ext cx="2129747" cy="471774"/>
          </a:xfrm>
        </p:spPr>
        <p:txBody>
          <a:bodyPr/>
          <a:lstStyle>
            <a:lvl1pPr>
              <a:defRPr/>
            </a:lvl1pPr>
          </a:lstStyle>
          <a:p>
            <a:endParaRPr lang="es-ES" altLang="pl-PL" dirty="0"/>
          </a:p>
        </p:txBody>
      </p:sp>
      <p:sp>
        <p:nvSpPr>
          <p:cNvPr id="4" name="Symbol zastępczy stopki 3"/>
          <p:cNvSpPr>
            <a:spLocks noGrp="1"/>
          </p:cNvSpPr>
          <p:nvPr>
            <p:ph type="ftr" idx="11"/>
          </p:nvPr>
        </p:nvSpPr>
        <p:spPr>
          <a:xfrm>
            <a:off x="3127079" y="6247978"/>
            <a:ext cx="2897907" cy="471774"/>
          </a:xfrm>
        </p:spPr>
        <p:txBody>
          <a:bodyPr/>
          <a:lstStyle>
            <a:lvl1pPr>
              <a:defRPr/>
            </a:lvl1pPr>
          </a:lstStyle>
          <a:p>
            <a:endParaRPr lang="es-ES" altLang="pl-PL" dirty="0"/>
          </a:p>
        </p:txBody>
      </p:sp>
      <p:sp>
        <p:nvSpPr>
          <p:cNvPr id="5" name="Symbol zastępczy numeru slajdu 4"/>
          <p:cNvSpPr>
            <a:spLocks noGrp="1"/>
          </p:cNvSpPr>
          <p:nvPr>
            <p:ph type="sldNum" idx="12"/>
          </p:nvPr>
        </p:nvSpPr>
        <p:spPr>
          <a:xfrm>
            <a:off x="6555911" y="6247978"/>
            <a:ext cx="2129747" cy="471774"/>
          </a:xfrm>
        </p:spPr>
        <p:txBody>
          <a:bodyPr/>
          <a:lstStyle>
            <a:lvl1pPr>
              <a:defRPr/>
            </a:lvl1pPr>
          </a:lstStyle>
          <a:p>
            <a:fld id="{6732ACFD-EB96-4BC2-84C7-678D503CFE6E}" type="slidenum">
              <a:rPr lang="es-ES" altLang="pl-PL"/>
              <a:pPr/>
              <a:t>‹nr.›</a:t>
            </a:fld>
            <a:endParaRPr lang="es-ES" altLang="pl-PL" dirty="0"/>
          </a:p>
        </p:txBody>
      </p:sp>
    </p:spTree>
    <p:extLst>
      <p:ext uri="{BB962C8B-B14F-4D97-AF65-F5344CB8AC3E}">
        <p14:creationId xmlns:p14="http://schemas.microsoft.com/office/powerpoint/2010/main" val="2341342540"/>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6188" indent="0" algn="ctr">
              <a:buNone/>
              <a:defRPr/>
            </a:lvl2pPr>
            <a:lvl3pPr marL="912370" indent="0" algn="ctr">
              <a:buNone/>
              <a:defRPr/>
            </a:lvl3pPr>
            <a:lvl4pPr marL="1368557" indent="0" algn="ctr">
              <a:buNone/>
              <a:defRPr/>
            </a:lvl4pPr>
            <a:lvl5pPr marL="1824741" indent="0" algn="ctr">
              <a:buNone/>
              <a:defRPr/>
            </a:lvl5pPr>
            <a:lvl6pPr marL="2280927" indent="0" algn="ctr">
              <a:buNone/>
              <a:defRPr/>
            </a:lvl6pPr>
            <a:lvl7pPr marL="2737111" indent="0" algn="ctr">
              <a:buNone/>
              <a:defRPr/>
            </a:lvl7pPr>
            <a:lvl8pPr marL="3193298" indent="0" algn="ctr">
              <a:buNone/>
              <a:defRPr/>
            </a:lvl8pPr>
            <a:lvl9pPr marL="3649481"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509441233"/>
      </p:ext>
    </p:extLst>
  </p:cSld>
  <p:clrMapOvr>
    <a:masterClrMapping/>
  </p:clrMapOvr>
  <p:transition/>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43560679"/>
      </p:ext>
    </p:extLst>
  </p:cSld>
  <p:clrMapOvr>
    <a:masterClrMapping/>
  </p:clrMapOvr>
  <p:transition/>
</p:sldLayout>
</file>

<file path=ppt/slideLayouts/slideLayout1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9"/>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6188" indent="0">
              <a:buNone/>
              <a:defRPr sz="1800"/>
            </a:lvl2pPr>
            <a:lvl3pPr marL="912370" indent="0">
              <a:buNone/>
              <a:defRPr sz="1600"/>
            </a:lvl3pPr>
            <a:lvl4pPr marL="1368557" indent="0">
              <a:buNone/>
              <a:defRPr sz="1400"/>
            </a:lvl4pPr>
            <a:lvl5pPr marL="1824741" indent="0">
              <a:buNone/>
              <a:defRPr sz="1400"/>
            </a:lvl5pPr>
            <a:lvl6pPr marL="2280927" indent="0">
              <a:buNone/>
              <a:defRPr sz="1400"/>
            </a:lvl6pPr>
            <a:lvl7pPr marL="2737111" indent="0">
              <a:buNone/>
              <a:defRPr sz="1400"/>
            </a:lvl7pPr>
            <a:lvl8pPr marL="3193298" indent="0">
              <a:buNone/>
              <a:defRPr sz="1400"/>
            </a:lvl8pPr>
            <a:lvl9pPr marL="3649481" indent="0">
              <a:buNone/>
              <a:defRPr sz="1400"/>
            </a:lvl9pPr>
          </a:lstStyle>
          <a:p>
            <a:pPr lvl="0"/>
            <a:r>
              <a:rPr lang="en-US"/>
              <a:t>Click to edit Master text styles</a:t>
            </a:r>
          </a:p>
        </p:txBody>
      </p:sp>
    </p:spTree>
    <p:extLst>
      <p:ext uri="{BB962C8B-B14F-4D97-AF65-F5344CB8AC3E}">
        <p14:creationId xmlns:p14="http://schemas.microsoft.com/office/powerpoint/2010/main" val="1331236146"/>
      </p:ext>
    </p:extLst>
  </p:cSld>
  <p:clrMapOvr>
    <a:masterClrMapping/>
  </p:clrMapOvr>
  <p:transition/>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2125" y="1439863"/>
            <a:ext cx="4014788"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32" y="1439863"/>
            <a:ext cx="4016375"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66457194"/>
      </p:ext>
    </p:extLst>
  </p:cSld>
  <p:clrMapOvr>
    <a:masterClrMapping/>
  </p:clrMapOvr>
  <p:transition/>
</p:sldLayout>
</file>

<file path=ppt/slideLayouts/slideLayout1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44"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4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251484472"/>
      </p:ext>
    </p:extLst>
  </p:cSld>
  <p:clrMapOvr>
    <a:masterClrMapping/>
  </p:clrMapOvr>
  <p:transition/>
</p:sldLayout>
</file>

<file path=ppt/slideLayouts/slideLayout1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130331549"/>
      </p:ext>
    </p:extLst>
  </p:cSld>
  <p:clrMapOvr>
    <a:masterClrMapping/>
  </p:clrMapOvr>
  <p:transition/>
</p:sldLayout>
</file>

<file path=ppt/slideLayouts/slideLayout1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6279851"/>
      </p:ext>
    </p:extLst>
  </p:cSld>
  <p:clrMapOvr>
    <a:masterClrMapping/>
  </p:clrMapOvr>
  <p:transition/>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Tree>
    <p:extLst>
      <p:ext uri="{BB962C8B-B14F-4D97-AF65-F5344CB8AC3E}">
        <p14:creationId xmlns:p14="http://schemas.microsoft.com/office/powerpoint/2010/main" val="194615873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9906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2590823"/>
            <a:ext cx="4038600" cy="3535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2590823"/>
            <a:ext cx="4038600" cy="3535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8"/>
          <p:cNvSpPr>
            <a:spLocks noGrp="1" noChangeArrowheads="1"/>
          </p:cNvSpPr>
          <p:nvPr>
            <p:ph type="sldNum" sz="quarter" idx="10"/>
          </p:nvPr>
        </p:nvSpPr>
        <p:spPr>
          <a:ln/>
        </p:spPr>
        <p:txBody>
          <a:bodyPr/>
          <a:lstStyle>
            <a:lvl1pPr>
              <a:defRPr/>
            </a:lvl1pPr>
          </a:lstStyle>
          <a:p>
            <a:pPr>
              <a:defRPr/>
            </a:pPr>
            <a:fld id="{20BE0413-5542-42AC-9F32-DAEE39CF956D}"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69255748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Tree>
    <p:extLst>
      <p:ext uri="{BB962C8B-B14F-4D97-AF65-F5344CB8AC3E}">
        <p14:creationId xmlns:p14="http://schemas.microsoft.com/office/powerpoint/2010/main" val="3026831161"/>
      </p:ext>
    </p:extLst>
  </p:cSld>
  <p:clrMapOvr>
    <a:masterClrMapping/>
  </p:clrMapOvr>
  <p:transition/>
</p:sldLayout>
</file>

<file path=ppt/slideLayouts/slideLayout1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16906721"/>
      </p:ext>
    </p:extLst>
  </p:cSld>
  <p:clrMapOvr>
    <a:masterClrMapping/>
  </p:clrMapOvr>
  <p:transition/>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5588" y="260353"/>
            <a:ext cx="2070100" cy="55991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260353"/>
            <a:ext cx="6057900" cy="55991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76678359"/>
      </p:ext>
    </p:extLst>
  </p:cSld>
  <p:clrMapOvr>
    <a:masterClrMapping/>
  </p:clrMapOvr>
  <p:transition/>
</p:sldLayout>
</file>

<file path=ppt/slideLayouts/slideLayout123.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288" y="260369"/>
            <a:ext cx="8280400" cy="504825"/>
          </a:xfrm>
        </p:spPr>
        <p:txBody>
          <a:bodyPr/>
          <a:lstStyle/>
          <a:p>
            <a:r>
              <a:rPr lang="en-US"/>
              <a:t>Click to edit Master title style</a:t>
            </a:r>
            <a:endParaRPr lang="en-GB"/>
          </a:p>
        </p:txBody>
      </p:sp>
      <p:sp>
        <p:nvSpPr>
          <p:cNvPr id="3" name="Text Placeholder 2"/>
          <p:cNvSpPr>
            <a:spLocks noGrp="1"/>
          </p:cNvSpPr>
          <p:nvPr>
            <p:ph type="body" sz="half" idx="1"/>
          </p:nvPr>
        </p:nvSpPr>
        <p:spPr>
          <a:xfrm>
            <a:off x="492125" y="1439863"/>
            <a:ext cx="4014788"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32" y="1439863"/>
            <a:ext cx="4016375"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24162598"/>
      </p:ext>
    </p:extLst>
  </p:cSld>
  <p:clrMapOvr>
    <a:masterClrMapping/>
  </p:clrMapOvr>
  <p:transition/>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12733" y="2840744"/>
            <a:ext cx="9211868" cy="1959681"/>
          </a:xfrm>
        </p:spPr>
        <p:txBody>
          <a:bodyPr/>
          <a:lstStyle/>
          <a:p>
            <a:r>
              <a:rPr lang="en-US"/>
              <a:t>Click to edit Master title style</a:t>
            </a:r>
          </a:p>
        </p:txBody>
      </p:sp>
      <p:sp>
        <p:nvSpPr>
          <p:cNvPr id="3" name="Subtitle 2"/>
          <p:cNvSpPr>
            <a:spLocks noGrp="1"/>
          </p:cNvSpPr>
          <p:nvPr>
            <p:ph type="subTitle" idx="1"/>
          </p:nvPr>
        </p:nvSpPr>
        <p:spPr>
          <a:xfrm>
            <a:off x="1625466" y="5181443"/>
            <a:ext cx="7586402" cy="2337153"/>
          </a:xfrm>
        </p:spPr>
        <p:txBody>
          <a:bodyPr/>
          <a:lstStyle>
            <a:lvl1pPr marL="0" indent="0" algn="ctr">
              <a:buNone/>
              <a:defRPr/>
            </a:lvl1pPr>
            <a:lvl2pPr marL="109503" indent="0" algn="ctr">
              <a:buNone/>
              <a:defRPr/>
            </a:lvl2pPr>
            <a:lvl3pPr marL="219006" indent="0" algn="ctr">
              <a:buNone/>
              <a:defRPr/>
            </a:lvl3pPr>
            <a:lvl4pPr marL="328517" indent="0" algn="ctr">
              <a:buNone/>
              <a:defRPr/>
            </a:lvl4pPr>
            <a:lvl5pPr marL="438023" indent="0" algn="ctr">
              <a:buNone/>
              <a:defRPr/>
            </a:lvl5pPr>
            <a:lvl6pPr marL="547527" indent="0" algn="ctr">
              <a:buNone/>
              <a:defRPr/>
            </a:lvl6pPr>
            <a:lvl7pPr marL="657034" indent="0" algn="ctr">
              <a:buNone/>
              <a:defRPr/>
            </a:lvl7pPr>
            <a:lvl8pPr marL="766540" indent="0" algn="ctr">
              <a:buNone/>
              <a:defRPr/>
            </a:lvl8pPr>
            <a:lvl9pPr marL="876044"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fld id="{CDF043B3-7DC0-439A-8322-6FFA37F9B703}" type="datetime1">
              <a:rPr lang="en-GB" altLang="en-US" smtClean="0">
                <a:solidFill>
                  <a:srgbClr val="000000"/>
                </a:solidFill>
              </a:rPr>
              <a:t>17/07/2017</a:t>
            </a:fld>
            <a:endParaRPr lang="es-E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48DDFCB-0F69-47DE-9671-4326B36B3BAE}"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4203513016"/>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85F39A8B-E890-4D9E-ABAD-2D55EE0966B0}" type="datetime1">
              <a:rPr lang="en-GB" altLang="en-US" smtClean="0">
                <a:solidFill>
                  <a:srgbClr val="000000"/>
                </a:solidFill>
              </a:rPr>
              <a:t>17/07/2017</a:t>
            </a:fld>
            <a:endParaRPr lang="es-E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1A926C0-8991-4734-860C-FE61A98C6800}"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2798408477"/>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74" y="5875957"/>
            <a:ext cx="9211868" cy="1815924"/>
          </a:xfrm>
        </p:spPr>
        <p:txBody>
          <a:bodyPr anchor="t"/>
          <a:lstStyle>
            <a:lvl1pPr algn="l">
              <a:defRPr sz="1000" b="1" cap="all"/>
            </a:lvl1pPr>
          </a:lstStyle>
          <a:p>
            <a:r>
              <a:rPr lang="en-US"/>
              <a:t>Click to edit Master title style</a:t>
            </a:r>
          </a:p>
        </p:txBody>
      </p:sp>
      <p:sp>
        <p:nvSpPr>
          <p:cNvPr id="3" name="Text Placeholder 2"/>
          <p:cNvSpPr>
            <a:spLocks noGrp="1"/>
          </p:cNvSpPr>
          <p:nvPr>
            <p:ph type="body" idx="1"/>
          </p:nvPr>
        </p:nvSpPr>
        <p:spPr>
          <a:xfrm>
            <a:off x="856074" y="3875706"/>
            <a:ext cx="9211868" cy="2000250"/>
          </a:xfrm>
        </p:spPr>
        <p:txBody>
          <a:bodyPr anchor="b"/>
          <a:lstStyle>
            <a:lvl1pPr marL="0" indent="0">
              <a:buNone/>
              <a:defRPr sz="500"/>
            </a:lvl1pPr>
            <a:lvl2pPr marL="109503" indent="0">
              <a:buNone/>
              <a:defRPr sz="400"/>
            </a:lvl2pPr>
            <a:lvl3pPr marL="219006" indent="0">
              <a:buNone/>
              <a:defRPr sz="400"/>
            </a:lvl3pPr>
            <a:lvl4pPr marL="328517" indent="0">
              <a:buNone/>
              <a:defRPr sz="300"/>
            </a:lvl4pPr>
            <a:lvl5pPr marL="438023" indent="0">
              <a:buNone/>
              <a:defRPr sz="300"/>
            </a:lvl5pPr>
            <a:lvl6pPr marL="547527" indent="0">
              <a:buNone/>
              <a:defRPr sz="300"/>
            </a:lvl6pPr>
            <a:lvl7pPr marL="657034" indent="0">
              <a:buNone/>
              <a:defRPr sz="300"/>
            </a:lvl7pPr>
            <a:lvl8pPr marL="766540" indent="0">
              <a:buNone/>
              <a:defRPr sz="300"/>
            </a:lvl8pPr>
            <a:lvl9pPr marL="876044" indent="0">
              <a:buNone/>
              <a:defRPr sz="3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AC467482-5322-4E88-8C20-41FBDADDA5EC}" type="datetime1">
              <a:rPr lang="en-GB" altLang="en-US" smtClean="0">
                <a:solidFill>
                  <a:srgbClr val="000000"/>
                </a:solidFill>
              </a:rPr>
              <a:t>17/07/2017</a:t>
            </a:fld>
            <a:endParaRPr lang="es-E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6B46F0B0-8B43-4602-A7D3-0365E00C88FC}"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2387675255"/>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2736" y="2641865"/>
            <a:ext cx="4589807" cy="5486135"/>
          </a:xfrm>
        </p:spPr>
        <p:txBody>
          <a:bodyPr/>
          <a:lstStyle>
            <a:lvl1pPr>
              <a:defRPr sz="700"/>
            </a:lvl1pPr>
            <a:lvl2pPr>
              <a:defRPr sz="600"/>
            </a:lvl2pPr>
            <a:lvl3pPr>
              <a:defRPr sz="500"/>
            </a:lvl3pPr>
            <a:lvl4pPr>
              <a:defRPr sz="400"/>
            </a:lvl4pPr>
            <a:lvl5pPr>
              <a:defRPr sz="400"/>
            </a:lvl5pPr>
            <a:lvl6pPr>
              <a:defRPr sz="400"/>
            </a:lvl6pPr>
            <a:lvl7pPr>
              <a:defRPr sz="400"/>
            </a:lvl7pPr>
            <a:lvl8pPr>
              <a:defRPr sz="400"/>
            </a:lvl8pPr>
            <a:lvl9pPr>
              <a:defRPr sz="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34797" y="2641865"/>
            <a:ext cx="4589807" cy="5486135"/>
          </a:xfrm>
        </p:spPr>
        <p:txBody>
          <a:bodyPr/>
          <a:lstStyle>
            <a:lvl1pPr>
              <a:defRPr sz="700"/>
            </a:lvl1pPr>
            <a:lvl2pPr>
              <a:defRPr sz="600"/>
            </a:lvl2pPr>
            <a:lvl3pPr>
              <a:defRPr sz="500"/>
            </a:lvl3pPr>
            <a:lvl4pPr>
              <a:defRPr sz="400"/>
            </a:lvl4pPr>
            <a:lvl5pPr>
              <a:defRPr sz="400"/>
            </a:lvl5pPr>
            <a:lvl6pPr>
              <a:defRPr sz="400"/>
            </a:lvl6pPr>
            <a:lvl7pPr>
              <a:defRPr sz="400"/>
            </a:lvl7pPr>
            <a:lvl8pPr>
              <a:defRPr sz="400"/>
            </a:lvl8pPr>
            <a:lvl9pPr>
              <a:defRPr sz="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868C8B07-ECA6-465A-B187-3FC57C41FA04}" type="datetime1">
              <a:rPr lang="en-GB" altLang="en-US" smtClean="0">
                <a:solidFill>
                  <a:srgbClr val="000000"/>
                </a:solidFill>
              </a:rPr>
              <a:t>17/07/2017</a:t>
            </a:fld>
            <a:endParaRPr lang="es-ES"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DAC7CF30-B416-4101-9732-A28F202EE249}"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2161714144"/>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1934" y="366008"/>
            <a:ext cx="9753466"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41934" y="2046994"/>
            <a:ext cx="4788370" cy="852840"/>
          </a:xfrm>
        </p:spPr>
        <p:txBody>
          <a:bodyPr anchor="b"/>
          <a:lstStyle>
            <a:lvl1pPr marL="0" indent="0">
              <a:buNone/>
              <a:defRPr sz="600" b="1"/>
            </a:lvl1pPr>
            <a:lvl2pPr marL="109503" indent="0">
              <a:buNone/>
              <a:defRPr sz="500" b="1"/>
            </a:lvl2pPr>
            <a:lvl3pPr marL="219006" indent="0">
              <a:buNone/>
              <a:defRPr sz="400" b="1"/>
            </a:lvl3pPr>
            <a:lvl4pPr marL="328517" indent="0">
              <a:buNone/>
              <a:defRPr sz="400" b="1"/>
            </a:lvl4pPr>
            <a:lvl5pPr marL="438023" indent="0">
              <a:buNone/>
              <a:defRPr sz="400" b="1"/>
            </a:lvl5pPr>
            <a:lvl6pPr marL="547527" indent="0">
              <a:buNone/>
              <a:defRPr sz="400" b="1"/>
            </a:lvl6pPr>
            <a:lvl7pPr marL="657034" indent="0">
              <a:buNone/>
              <a:defRPr sz="400" b="1"/>
            </a:lvl7pPr>
            <a:lvl8pPr marL="766540" indent="0">
              <a:buNone/>
              <a:defRPr sz="400" b="1"/>
            </a:lvl8pPr>
            <a:lvl9pPr marL="876044" indent="0">
              <a:buNone/>
              <a:defRPr sz="400" b="1"/>
            </a:lvl9pPr>
          </a:lstStyle>
          <a:p>
            <a:pPr lvl="0"/>
            <a:r>
              <a:rPr lang="en-US"/>
              <a:t>Click to edit Master text styles</a:t>
            </a:r>
          </a:p>
        </p:txBody>
      </p:sp>
      <p:sp>
        <p:nvSpPr>
          <p:cNvPr id="4" name="Content Placeholder 3"/>
          <p:cNvSpPr>
            <a:spLocks noGrp="1"/>
          </p:cNvSpPr>
          <p:nvPr>
            <p:ph sz="half" idx="2"/>
          </p:nvPr>
        </p:nvSpPr>
        <p:spPr>
          <a:xfrm>
            <a:off x="541934" y="2899835"/>
            <a:ext cx="4788370" cy="5268295"/>
          </a:xfrm>
        </p:spPr>
        <p:txBody>
          <a:bodyPr/>
          <a:lstStyle>
            <a:lvl1pPr>
              <a:defRPr sz="600"/>
            </a:lvl1pPr>
            <a:lvl2pPr>
              <a:defRPr sz="500"/>
            </a:lvl2pPr>
            <a:lvl3pPr>
              <a:defRPr sz="400"/>
            </a:lvl3pPr>
            <a:lvl4pPr>
              <a:defRPr sz="400"/>
            </a:lvl4pPr>
            <a:lvl5pPr>
              <a:defRPr sz="400"/>
            </a:lvl5pPr>
            <a:lvl6pPr>
              <a:defRPr sz="400"/>
            </a:lvl6pPr>
            <a:lvl7pPr>
              <a:defRPr sz="400"/>
            </a:lvl7pPr>
            <a:lvl8pPr>
              <a:defRPr sz="400"/>
            </a:lvl8pPr>
            <a:lvl9pPr>
              <a:defRPr sz="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505350" y="2046994"/>
            <a:ext cx="4790050" cy="852840"/>
          </a:xfrm>
        </p:spPr>
        <p:txBody>
          <a:bodyPr anchor="b"/>
          <a:lstStyle>
            <a:lvl1pPr marL="0" indent="0">
              <a:buNone/>
              <a:defRPr sz="600" b="1"/>
            </a:lvl1pPr>
            <a:lvl2pPr marL="109503" indent="0">
              <a:buNone/>
              <a:defRPr sz="500" b="1"/>
            </a:lvl2pPr>
            <a:lvl3pPr marL="219006" indent="0">
              <a:buNone/>
              <a:defRPr sz="400" b="1"/>
            </a:lvl3pPr>
            <a:lvl4pPr marL="328517" indent="0">
              <a:buNone/>
              <a:defRPr sz="400" b="1"/>
            </a:lvl4pPr>
            <a:lvl5pPr marL="438023" indent="0">
              <a:buNone/>
              <a:defRPr sz="400" b="1"/>
            </a:lvl5pPr>
            <a:lvl6pPr marL="547527" indent="0">
              <a:buNone/>
              <a:defRPr sz="400" b="1"/>
            </a:lvl6pPr>
            <a:lvl7pPr marL="657034" indent="0">
              <a:buNone/>
              <a:defRPr sz="400" b="1"/>
            </a:lvl7pPr>
            <a:lvl8pPr marL="766540" indent="0">
              <a:buNone/>
              <a:defRPr sz="400" b="1"/>
            </a:lvl8pPr>
            <a:lvl9pPr marL="876044" indent="0">
              <a:buNone/>
              <a:defRPr sz="400" b="1"/>
            </a:lvl9pPr>
          </a:lstStyle>
          <a:p>
            <a:pPr lvl="0"/>
            <a:r>
              <a:rPr lang="en-US"/>
              <a:t>Click to edit Master text styles</a:t>
            </a:r>
          </a:p>
        </p:txBody>
      </p:sp>
      <p:sp>
        <p:nvSpPr>
          <p:cNvPr id="6" name="Content Placeholder 5"/>
          <p:cNvSpPr>
            <a:spLocks noGrp="1"/>
          </p:cNvSpPr>
          <p:nvPr>
            <p:ph sz="quarter" idx="4"/>
          </p:nvPr>
        </p:nvSpPr>
        <p:spPr>
          <a:xfrm>
            <a:off x="5505350" y="2899835"/>
            <a:ext cx="4790050" cy="5268295"/>
          </a:xfrm>
        </p:spPr>
        <p:txBody>
          <a:bodyPr/>
          <a:lstStyle>
            <a:lvl1pPr>
              <a:defRPr sz="600"/>
            </a:lvl1pPr>
            <a:lvl2pPr>
              <a:defRPr sz="500"/>
            </a:lvl2pPr>
            <a:lvl3pPr>
              <a:defRPr sz="400"/>
            </a:lvl3pPr>
            <a:lvl4pPr>
              <a:defRPr sz="400"/>
            </a:lvl4pPr>
            <a:lvl5pPr>
              <a:defRPr sz="400"/>
            </a:lvl5pPr>
            <a:lvl6pPr>
              <a:defRPr sz="400"/>
            </a:lvl6pPr>
            <a:lvl7pPr>
              <a:defRPr sz="400"/>
            </a:lvl7pPr>
            <a:lvl8pPr>
              <a:defRPr sz="400"/>
            </a:lvl8pPr>
            <a:lvl9pPr>
              <a:defRPr sz="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926538F4-1ADB-4FC4-9759-4303978BC1C1}" type="datetime1">
              <a:rPr lang="en-GB" altLang="en-US" smtClean="0">
                <a:solidFill>
                  <a:srgbClr val="000000"/>
                </a:solidFill>
              </a:rPr>
              <a:t>17/07/2017</a:t>
            </a:fld>
            <a:endParaRPr lang="es-ES" alt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7EC45B54-F645-41D5-B715-A7B6C7290124}"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3591155379"/>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DD87D8F1-B1CA-4FF1-A5FB-4578B64888D9}" type="datetime1">
              <a:rPr lang="en-GB" altLang="en-US" smtClean="0">
                <a:solidFill>
                  <a:srgbClr val="000000"/>
                </a:solidFill>
              </a:rPr>
              <a:t>17/07/2017</a:t>
            </a:fld>
            <a:endParaRPr lang="es-ES" alt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7F2DEB58-566A-4AB2-8D88-783B81F1C6AE}"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4055232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9906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2590823"/>
            <a:ext cx="4038600" cy="3535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4648200" y="2590800"/>
            <a:ext cx="4038600" cy="1690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4648200" y="4433900"/>
            <a:ext cx="4038600" cy="1692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8"/>
          <p:cNvSpPr>
            <a:spLocks noGrp="1" noChangeArrowheads="1"/>
          </p:cNvSpPr>
          <p:nvPr>
            <p:ph type="sldNum" sz="quarter" idx="10"/>
          </p:nvPr>
        </p:nvSpPr>
        <p:spPr>
          <a:ln/>
        </p:spPr>
        <p:txBody>
          <a:bodyPr/>
          <a:lstStyle>
            <a:lvl1pPr>
              <a:defRPr/>
            </a:lvl1pPr>
          </a:lstStyle>
          <a:p>
            <a:pPr>
              <a:defRPr/>
            </a:pPr>
            <a:fld id="{FE84D5CA-DF97-449A-B593-C6A0CF58835F}"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358163709"/>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fld id="{778750E5-A1BE-4833-A96B-05267696619B}" type="datetime1">
              <a:rPr lang="en-GB" altLang="en-US" smtClean="0">
                <a:solidFill>
                  <a:srgbClr val="000000"/>
                </a:solidFill>
              </a:rPr>
              <a:t>17/07/2017</a:t>
            </a:fld>
            <a:endParaRPr lang="es-ES" altLang="en-US" dirty="0">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endParaRPr lang="es-ES" altLang="en-US" dirty="0">
              <a:solidFill>
                <a:srgbClr val="000000"/>
              </a:solidFill>
            </a:endParaRPr>
          </a:p>
        </p:txBody>
      </p:sp>
      <p:sp>
        <p:nvSpPr>
          <p:cNvPr id="4" name="Rectangle 6"/>
          <p:cNvSpPr>
            <a:spLocks noGrp="1" noChangeArrowheads="1"/>
          </p:cNvSpPr>
          <p:nvPr>
            <p:ph type="sldNum" sz="quarter" idx="12"/>
          </p:nvPr>
        </p:nvSpPr>
        <p:spPr/>
        <p:txBody>
          <a:bodyPr/>
          <a:lstStyle>
            <a:lvl1pPr>
              <a:defRPr/>
            </a:lvl1pPr>
          </a:lstStyle>
          <a:p>
            <a:fld id="{10C63600-0F16-477E-A5D2-110840DA71C9}"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1540456344"/>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934" y="364248"/>
            <a:ext cx="3565408" cy="1549135"/>
          </a:xfrm>
        </p:spPr>
        <p:txBody>
          <a:bodyPr anchor="b"/>
          <a:lstStyle>
            <a:lvl1pPr algn="l">
              <a:defRPr sz="500" b="1"/>
            </a:lvl1pPr>
          </a:lstStyle>
          <a:p>
            <a:r>
              <a:rPr lang="en-US"/>
              <a:t>Click to edit Master title style</a:t>
            </a:r>
          </a:p>
        </p:txBody>
      </p:sp>
      <p:sp>
        <p:nvSpPr>
          <p:cNvPr id="3" name="Content Placeholder 2"/>
          <p:cNvSpPr>
            <a:spLocks noGrp="1"/>
          </p:cNvSpPr>
          <p:nvPr>
            <p:ph idx="1"/>
          </p:nvPr>
        </p:nvSpPr>
        <p:spPr>
          <a:xfrm>
            <a:off x="4237030" y="364263"/>
            <a:ext cx="6058370" cy="7803885"/>
          </a:xfrm>
        </p:spPr>
        <p:txBody>
          <a:bodyPr/>
          <a:lstStyle>
            <a:lvl1pPr>
              <a:defRPr sz="800"/>
            </a:lvl1pPr>
            <a:lvl2pPr>
              <a:defRPr sz="700"/>
            </a:lvl2pPr>
            <a:lvl3pPr>
              <a:defRPr sz="600"/>
            </a:lvl3pPr>
            <a:lvl4pPr>
              <a:defRPr sz="500"/>
            </a:lvl4pPr>
            <a:lvl5pPr>
              <a:defRPr sz="500"/>
            </a:lvl5pPr>
            <a:lvl6pPr>
              <a:defRPr sz="500"/>
            </a:lvl6pPr>
            <a:lvl7pPr>
              <a:defRPr sz="500"/>
            </a:lvl7pPr>
            <a:lvl8pPr>
              <a:defRPr sz="500"/>
            </a:lvl8pPr>
            <a:lvl9pPr>
              <a:defRPr sz="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41934" y="1913379"/>
            <a:ext cx="3565408" cy="6254750"/>
          </a:xfrm>
        </p:spPr>
        <p:txBody>
          <a:bodyPr/>
          <a:lstStyle>
            <a:lvl1pPr marL="0" indent="0">
              <a:buNone/>
              <a:defRPr sz="300"/>
            </a:lvl1pPr>
            <a:lvl2pPr marL="109503" indent="0">
              <a:buNone/>
              <a:defRPr sz="300"/>
            </a:lvl2pPr>
            <a:lvl3pPr marL="219006" indent="0">
              <a:buNone/>
              <a:defRPr sz="300"/>
            </a:lvl3pPr>
            <a:lvl4pPr marL="328517" indent="0">
              <a:buNone/>
              <a:defRPr sz="200"/>
            </a:lvl4pPr>
            <a:lvl5pPr marL="438023" indent="0">
              <a:buNone/>
              <a:defRPr sz="200"/>
            </a:lvl5pPr>
            <a:lvl6pPr marL="547527" indent="0">
              <a:buNone/>
              <a:defRPr sz="200"/>
            </a:lvl6pPr>
            <a:lvl7pPr marL="657034" indent="0">
              <a:buNone/>
              <a:defRPr sz="200"/>
            </a:lvl7pPr>
            <a:lvl8pPr marL="766540" indent="0">
              <a:buNone/>
              <a:defRPr sz="200"/>
            </a:lvl8pPr>
            <a:lvl9pPr marL="876044" indent="0">
              <a:buNone/>
              <a:defRPr sz="2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D9C4B956-0AD1-4244-9F08-E20626CD53B8}" type="datetime1">
              <a:rPr lang="en-GB" altLang="en-US" smtClean="0">
                <a:solidFill>
                  <a:srgbClr val="000000"/>
                </a:solidFill>
              </a:rPr>
              <a:t>17/07/2017</a:t>
            </a:fld>
            <a:endParaRPr lang="es-ES"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AF748DA5-F5BD-4070-A92D-523A8A29C5DF}"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118282688"/>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24059" y="6400713"/>
            <a:ext cx="6502534" cy="755826"/>
          </a:xfrm>
        </p:spPr>
        <p:txBody>
          <a:bodyPr anchor="b"/>
          <a:lstStyle>
            <a:lvl1pPr algn="l">
              <a:defRPr sz="500" b="1"/>
            </a:lvl1pPr>
          </a:lstStyle>
          <a:p>
            <a:r>
              <a:rPr lang="en-US"/>
              <a:t>Click to edit Master title style</a:t>
            </a:r>
          </a:p>
        </p:txBody>
      </p:sp>
      <p:sp>
        <p:nvSpPr>
          <p:cNvPr id="3" name="Picture Placeholder 2"/>
          <p:cNvSpPr>
            <a:spLocks noGrp="1"/>
          </p:cNvSpPr>
          <p:nvPr>
            <p:ph type="pic" idx="1"/>
          </p:nvPr>
        </p:nvSpPr>
        <p:spPr>
          <a:xfrm>
            <a:off x="2124059" y="817122"/>
            <a:ext cx="6502534" cy="5486135"/>
          </a:xfrm>
        </p:spPr>
        <p:txBody>
          <a:bodyPr lIns="97616" tIns="48809" rIns="97616" bIns="48809"/>
          <a:lstStyle>
            <a:lvl1pPr marL="0" indent="0">
              <a:buNone/>
              <a:defRPr sz="800"/>
            </a:lvl1pPr>
            <a:lvl2pPr marL="109503" indent="0">
              <a:buNone/>
              <a:defRPr sz="700"/>
            </a:lvl2pPr>
            <a:lvl3pPr marL="219006" indent="0">
              <a:buNone/>
              <a:defRPr sz="600"/>
            </a:lvl3pPr>
            <a:lvl4pPr marL="328517" indent="0">
              <a:buNone/>
              <a:defRPr sz="500"/>
            </a:lvl4pPr>
            <a:lvl5pPr marL="438023" indent="0">
              <a:buNone/>
              <a:defRPr sz="500"/>
            </a:lvl5pPr>
            <a:lvl6pPr marL="547527" indent="0">
              <a:buNone/>
              <a:defRPr sz="500"/>
            </a:lvl6pPr>
            <a:lvl7pPr marL="657034" indent="0">
              <a:buNone/>
              <a:defRPr sz="500"/>
            </a:lvl7pPr>
            <a:lvl8pPr marL="766540" indent="0">
              <a:buNone/>
              <a:defRPr sz="500"/>
            </a:lvl8pPr>
            <a:lvl9pPr marL="876044" indent="0">
              <a:buNone/>
              <a:defRPr sz="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124059" y="7156540"/>
            <a:ext cx="6502534" cy="1072885"/>
          </a:xfrm>
        </p:spPr>
        <p:txBody>
          <a:bodyPr/>
          <a:lstStyle>
            <a:lvl1pPr marL="0" indent="0">
              <a:buNone/>
              <a:defRPr sz="300"/>
            </a:lvl1pPr>
            <a:lvl2pPr marL="109503" indent="0">
              <a:buNone/>
              <a:defRPr sz="300"/>
            </a:lvl2pPr>
            <a:lvl3pPr marL="219006" indent="0">
              <a:buNone/>
              <a:defRPr sz="300"/>
            </a:lvl3pPr>
            <a:lvl4pPr marL="328517" indent="0">
              <a:buNone/>
              <a:defRPr sz="200"/>
            </a:lvl4pPr>
            <a:lvl5pPr marL="438023" indent="0">
              <a:buNone/>
              <a:defRPr sz="200"/>
            </a:lvl5pPr>
            <a:lvl6pPr marL="547527" indent="0">
              <a:buNone/>
              <a:defRPr sz="200"/>
            </a:lvl6pPr>
            <a:lvl7pPr marL="657034" indent="0">
              <a:buNone/>
              <a:defRPr sz="200"/>
            </a:lvl7pPr>
            <a:lvl8pPr marL="766540" indent="0">
              <a:buNone/>
              <a:defRPr sz="200"/>
            </a:lvl8pPr>
            <a:lvl9pPr marL="876044" indent="0">
              <a:buNone/>
              <a:defRPr sz="2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E16C778-2A5A-4AC5-A45E-CB731219C404}" type="datetime1">
              <a:rPr lang="en-GB" altLang="en-US" smtClean="0">
                <a:solidFill>
                  <a:srgbClr val="000000"/>
                </a:solidFill>
              </a:rPr>
              <a:t>17/07/2017</a:t>
            </a:fld>
            <a:endParaRPr lang="es-ES"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E18812A7-4C74-4AF9-BDBB-AD67658908CB}"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2884917908"/>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75606E96-0E81-4D14-ADDB-A32F0DE39A7D}" type="datetime1">
              <a:rPr lang="en-GB" altLang="en-US" smtClean="0">
                <a:solidFill>
                  <a:srgbClr val="000000"/>
                </a:solidFill>
              </a:rPr>
              <a:t>17/07/2017</a:t>
            </a:fld>
            <a:endParaRPr lang="es-E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C75A4A31-45A1-4B92-8B90-DBAAF99A056C}"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3635875059"/>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21821" y="812713"/>
            <a:ext cx="2302799" cy="73152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12752" y="812713"/>
            <a:ext cx="6876815" cy="73152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444CB9A8-F1CD-4998-9CEB-00B12A99187B}" type="datetime1">
              <a:rPr lang="en-GB" altLang="en-US" smtClean="0">
                <a:solidFill>
                  <a:srgbClr val="000000"/>
                </a:solidFill>
              </a:rPr>
              <a:t>17/07/2017</a:t>
            </a:fld>
            <a:endParaRPr lang="es-E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DA3996E-D51A-4E2A-B2E5-B79518FFAFF4}"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3019406666"/>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showMasterSp="0"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18" y="2122488"/>
            <a:ext cx="7624763" cy="1465262"/>
          </a:xfrm>
        </p:spPr>
        <p:txBody>
          <a:bodyPr/>
          <a:lstStyle/>
          <a:p>
            <a:r>
              <a:rPr lang="en-US"/>
              <a:t>Click to edit Master title style</a:t>
            </a:r>
            <a:endParaRPr lang="en-GB"/>
          </a:p>
        </p:txBody>
      </p:sp>
      <p:sp>
        <p:nvSpPr>
          <p:cNvPr id="3" name="Date Placeholder 2"/>
          <p:cNvSpPr>
            <a:spLocks noGrp="1" noChangeArrowheads="1"/>
          </p:cNvSpPr>
          <p:nvPr>
            <p:ph type="dt" idx="10"/>
          </p:nvPr>
        </p:nvSpPr>
        <p:spPr>
          <a:xfrm>
            <a:off x="457200" y="6308744"/>
            <a:ext cx="2128838" cy="409575"/>
          </a:xfrm>
          <a:prstGeom prst="rect">
            <a:avLst/>
          </a:prstGeom>
          <a:ln/>
        </p:spPr>
        <p:txBody>
          <a:bodyPr/>
          <a:lstStyle>
            <a:lvl1pPr>
              <a:defRPr/>
            </a:lvl1pPr>
          </a:lstStyle>
          <a:p>
            <a:pPr>
              <a:defRPr/>
            </a:pPr>
            <a:fld id="{B42ADF56-1CE2-46D5-8EE3-6EEAD822F953}" type="datetime1">
              <a:rPr lang="en-GB" altLang="en-US" smtClean="0">
                <a:solidFill>
                  <a:srgbClr val="000000"/>
                </a:solidFill>
              </a:rPr>
              <a:t>17/07/2017</a:t>
            </a:fld>
            <a:endParaRPr lang="en-US" altLang="en-US" dirty="0">
              <a:solidFill>
                <a:srgbClr val="000000"/>
              </a:solidFill>
            </a:endParaRPr>
          </a:p>
        </p:txBody>
      </p:sp>
      <p:sp>
        <p:nvSpPr>
          <p:cNvPr id="4" name="Rectangle 4"/>
          <p:cNvSpPr>
            <a:spLocks noGrp="1" noChangeArrowheads="1"/>
          </p:cNvSpPr>
          <p:nvPr>
            <p:ph type="sldNum" idx="11"/>
          </p:nvPr>
        </p:nvSpPr>
        <p:spPr>
          <a:xfrm>
            <a:off x="6546869" y="6308744"/>
            <a:ext cx="2138363" cy="409575"/>
          </a:xfrm>
          <a:prstGeom prst="rect">
            <a:avLst/>
          </a:prstGeom>
          <a:ln/>
        </p:spPr>
        <p:txBody>
          <a:bodyPr/>
          <a:lstStyle>
            <a:lvl1pPr>
              <a:defRPr/>
            </a:lvl1pPr>
          </a:lstStyle>
          <a:p>
            <a:pPr>
              <a:defRPr/>
            </a:pPr>
            <a:fld id="{ACAB1339-392C-4C7A-969C-400CD5546DE9}" type="slidenum">
              <a:rPr lang="en-US" altLang="en-US">
                <a:solidFill>
                  <a:srgbClr val="000000"/>
                </a:solidFill>
              </a:rPr>
              <a:pPr>
                <a:defRPr/>
              </a:pPr>
              <a:t>‹nr.›</a:t>
            </a:fld>
            <a:endParaRPr lang="en-US" altLang="en-US" dirty="0">
              <a:solidFill>
                <a:srgbClr val="000000"/>
              </a:solidFill>
            </a:endParaRPr>
          </a:p>
        </p:txBody>
      </p:sp>
    </p:spTree>
    <p:extLst>
      <p:ext uri="{BB962C8B-B14F-4D97-AF65-F5344CB8AC3E}">
        <p14:creationId xmlns:p14="http://schemas.microsoft.com/office/powerpoint/2010/main" val="1615739240"/>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79618" name="Picture 2" descr="Presentation_Template_Title_new"/>
          <p:cNvPicPr>
            <a:picLocks noChangeAspect="1" noChangeArrowheads="1"/>
          </p:cNvPicPr>
          <p:nvPr/>
        </p:nvPicPr>
        <p:blipFill>
          <a:blip r:embed="rId2" cstate="print"/>
          <a:srcRect/>
          <a:stretch>
            <a:fillRect/>
          </a:stretch>
        </p:blipFill>
        <p:spPr bwMode="auto">
          <a:xfrm>
            <a:off x="0" y="14288"/>
            <a:ext cx="9144000" cy="6858000"/>
          </a:xfrm>
          <a:prstGeom prst="rect">
            <a:avLst/>
          </a:prstGeom>
          <a:noFill/>
        </p:spPr>
      </p:pic>
      <p:sp>
        <p:nvSpPr>
          <p:cNvPr id="879620" name="Rectangle 4"/>
          <p:cNvSpPr>
            <a:spLocks noGrp="1" noChangeArrowheads="1"/>
          </p:cNvSpPr>
          <p:nvPr>
            <p:ph type="ctrTitle"/>
          </p:nvPr>
        </p:nvSpPr>
        <p:spPr>
          <a:xfrm>
            <a:off x="323850" y="3598863"/>
            <a:ext cx="8456613" cy="514350"/>
          </a:xfrm>
        </p:spPr>
        <p:txBody>
          <a:bodyPr/>
          <a:lstStyle>
            <a:lvl1pPr>
              <a:defRPr sz="3200" b="0">
                <a:solidFill>
                  <a:schemeClr val="bg1"/>
                </a:solidFill>
              </a:defRPr>
            </a:lvl1pPr>
          </a:lstStyle>
          <a:p>
            <a:r>
              <a:rPr lang="en-US"/>
              <a:t>Click to edit Master title style</a:t>
            </a:r>
            <a:endParaRPr lang="en-GB"/>
          </a:p>
        </p:txBody>
      </p:sp>
      <p:sp>
        <p:nvSpPr>
          <p:cNvPr id="879621" name="Rectangle 5"/>
          <p:cNvSpPr>
            <a:spLocks noGrp="1" noChangeArrowheads="1"/>
          </p:cNvSpPr>
          <p:nvPr>
            <p:ph type="subTitle" idx="1"/>
          </p:nvPr>
        </p:nvSpPr>
        <p:spPr>
          <a:xfrm>
            <a:off x="323850" y="4318000"/>
            <a:ext cx="8456613" cy="1006475"/>
          </a:xfrm>
        </p:spPr>
        <p:txBody>
          <a:bodyPr/>
          <a:lstStyle>
            <a:lvl1pPr marL="0" indent="0">
              <a:defRPr sz="4000" b="1">
                <a:solidFill>
                  <a:schemeClr val="bg1"/>
                </a:solidFill>
              </a:defRPr>
            </a:lvl1pPr>
          </a:lstStyle>
          <a:p>
            <a:r>
              <a:rPr lang="en-US"/>
              <a:t>Click to edit Master subtitle style</a:t>
            </a:r>
            <a:endParaRPr lang="en-GB"/>
          </a:p>
        </p:txBody>
      </p:sp>
      <p:grpSp>
        <p:nvGrpSpPr>
          <p:cNvPr id="14" name="Group 13"/>
          <p:cNvGrpSpPr/>
          <p:nvPr userDrawn="1"/>
        </p:nvGrpSpPr>
        <p:grpSpPr>
          <a:xfrm>
            <a:off x="7458148" y="251974"/>
            <a:ext cx="1474059" cy="459051"/>
            <a:chOff x="5130570" y="323655"/>
            <a:chExt cx="3926637" cy="1136650"/>
          </a:xfrm>
        </p:grpSpPr>
        <p:pic>
          <p:nvPicPr>
            <p:cNvPr id="15"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5130570" y="323655"/>
              <a:ext cx="1263650" cy="1136650"/>
            </a:xfrm>
            <a:prstGeom prst="rect">
              <a:avLst/>
            </a:prstGeom>
            <a:noFill/>
          </p:spPr>
        </p:pic>
        <p:pic>
          <p:nvPicPr>
            <p:cNvPr id="16" name="Picture 15" descr="EURO-WHO.png"/>
            <p:cNvPicPr>
              <a:picLocks noChangeAspect="1"/>
            </p:cNvPicPr>
            <p:nvPr userDrawn="1"/>
          </p:nvPicPr>
          <p:blipFill>
            <a:blip r:embed="rId4" cstate="print"/>
            <a:stretch>
              <a:fillRect/>
            </a:stretch>
          </p:blipFill>
          <p:spPr>
            <a:xfrm>
              <a:off x="6525725" y="380185"/>
              <a:ext cx="2531482" cy="1080120"/>
            </a:xfrm>
            <a:prstGeom prst="rect">
              <a:avLst/>
            </a:prstGeom>
          </p:spPr>
        </p:pic>
      </p:grpSp>
    </p:spTree>
    <p:extLst>
      <p:ext uri="{BB962C8B-B14F-4D97-AF65-F5344CB8AC3E}">
        <p14:creationId xmlns:p14="http://schemas.microsoft.com/office/powerpoint/2010/main" val="1195441975"/>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89CBDE59-00ED-4C78-9B6A-0FD4905A5D20}"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3749438793"/>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15100419-19C9-4DB6-AB2B-A83608467DDA}"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2863335259"/>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23850" y="1079500"/>
            <a:ext cx="4186238"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62488" y="1079500"/>
            <a:ext cx="4187825"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fld id="{F0BC06F8-1BF1-4BB6-9C74-6FD027CA7C93}"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1535509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25"/>
            <a:ext cx="8229600" cy="4525963"/>
          </a:xfrm>
        </p:spPr>
        <p:txBody>
          <a:bodyPr/>
          <a:lstStyle/>
          <a:p>
            <a:pPr lvl="0"/>
            <a:endParaRPr lang="en-GB" noProof="0" dirty="0"/>
          </a:p>
        </p:txBody>
      </p:sp>
      <p:sp>
        <p:nvSpPr>
          <p:cNvPr id="4" name="Rectangle 8"/>
          <p:cNvSpPr>
            <a:spLocks noGrp="1" noChangeArrowheads="1"/>
          </p:cNvSpPr>
          <p:nvPr>
            <p:ph type="sldNum" sz="quarter" idx="10"/>
          </p:nvPr>
        </p:nvSpPr>
        <p:spPr>
          <a:ln/>
        </p:spPr>
        <p:txBody>
          <a:bodyPr/>
          <a:lstStyle>
            <a:lvl1pPr>
              <a:defRPr/>
            </a:lvl1pPr>
          </a:lstStyle>
          <a:p>
            <a:pPr>
              <a:defRPr/>
            </a:pPr>
            <a:fld id="{FAE53142-A75D-45FE-A26A-18AD2E871724}"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865465738"/>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fld id="{3618B4C4-04E7-4C30-AF1D-67D602EBA05C}"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2575813581"/>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D4C8F40D-DF44-4376-87E6-83296D875BB4}"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783177815"/>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508762FE-D3F5-4D44-BF1A-11B5879B10BB}"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1022106439"/>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90143039-995B-42D6-9E50-096FC2137DF4}"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41028538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600225"/>
            <a:ext cx="8229600" cy="4525963"/>
          </a:xfrm>
        </p:spPr>
        <p:txBody>
          <a:bodyPr/>
          <a:lstStyle/>
          <a:p>
            <a:pPr lvl="0"/>
            <a:endParaRPr lang="en-GB" noProof="0" dirty="0"/>
          </a:p>
        </p:txBody>
      </p:sp>
      <p:sp>
        <p:nvSpPr>
          <p:cNvPr id="4" name="Rectangle 8"/>
          <p:cNvSpPr>
            <a:spLocks noGrp="1" noChangeArrowheads="1"/>
          </p:cNvSpPr>
          <p:nvPr>
            <p:ph type="sldNum" sz="quarter" idx="10"/>
          </p:nvPr>
        </p:nvSpPr>
        <p:spPr>
          <a:ln/>
        </p:spPr>
        <p:txBody>
          <a:bodyPr/>
          <a:lstStyle>
            <a:lvl1pPr>
              <a:defRPr/>
            </a:lvl1pPr>
          </a:lstStyle>
          <a:p>
            <a:pPr>
              <a:defRPr/>
            </a:pPr>
            <a:fld id="{7F8774AA-4DA7-4A25-A8C8-73DF64F09FD8}"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4867310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928726" y="1643050"/>
            <a:ext cx="82296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25"/>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648200" y="1600225"/>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8"/>
          <p:cNvSpPr>
            <a:spLocks noGrp="1" noChangeArrowheads="1"/>
          </p:cNvSpPr>
          <p:nvPr>
            <p:ph type="sldNum" sz="quarter" idx="10"/>
          </p:nvPr>
        </p:nvSpPr>
        <p:spPr>
          <a:ln/>
        </p:spPr>
        <p:txBody>
          <a:bodyPr/>
          <a:lstStyle>
            <a:lvl1pPr>
              <a:defRPr/>
            </a:lvl1pPr>
          </a:lstStyle>
          <a:p>
            <a:pPr>
              <a:defRPr/>
            </a:pPr>
            <a:fld id="{A0479D36-C095-4034-87E5-CD0A80A135E4}"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5286833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6188" indent="0" algn="ctr">
              <a:buNone/>
              <a:defRPr/>
            </a:lvl2pPr>
            <a:lvl3pPr marL="912370" indent="0" algn="ctr">
              <a:buNone/>
              <a:defRPr/>
            </a:lvl3pPr>
            <a:lvl4pPr marL="1368557" indent="0" algn="ctr">
              <a:buNone/>
              <a:defRPr/>
            </a:lvl4pPr>
            <a:lvl5pPr marL="1824741" indent="0" algn="ctr">
              <a:buNone/>
              <a:defRPr/>
            </a:lvl5pPr>
            <a:lvl6pPr marL="2280927" indent="0" algn="ctr">
              <a:buNone/>
              <a:defRPr/>
            </a:lvl6pPr>
            <a:lvl7pPr marL="2737111" indent="0" algn="ctr">
              <a:buNone/>
              <a:defRPr/>
            </a:lvl7pPr>
            <a:lvl8pPr marL="3193298" indent="0" algn="ctr">
              <a:buNone/>
              <a:defRPr/>
            </a:lvl8pPr>
            <a:lvl9pPr marL="3649481"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509441233"/>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43560679"/>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9"/>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6188" indent="0">
              <a:buNone/>
              <a:defRPr sz="1800"/>
            </a:lvl2pPr>
            <a:lvl3pPr marL="912370" indent="0">
              <a:buNone/>
              <a:defRPr sz="1600"/>
            </a:lvl3pPr>
            <a:lvl4pPr marL="1368557" indent="0">
              <a:buNone/>
              <a:defRPr sz="1400"/>
            </a:lvl4pPr>
            <a:lvl5pPr marL="1824741" indent="0">
              <a:buNone/>
              <a:defRPr sz="1400"/>
            </a:lvl5pPr>
            <a:lvl6pPr marL="2280927" indent="0">
              <a:buNone/>
              <a:defRPr sz="1400"/>
            </a:lvl6pPr>
            <a:lvl7pPr marL="2737111" indent="0">
              <a:buNone/>
              <a:defRPr sz="1400"/>
            </a:lvl7pPr>
            <a:lvl8pPr marL="3193298" indent="0">
              <a:buNone/>
              <a:defRPr sz="1400"/>
            </a:lvl8pPr>
            <a:lvl9pPr marL="3649481" indent="0">
              <a:buNone/>
              <a:defRPr sz="1400"/>
            </a:lvl9pPr>
          </a:lstStyle>
          <a:p>
            <a:pPr lvl="0"/>
            <a:r>
              <a:rPr lang="en-US"/>
              <a:t>Click to edit Master text styles</a:t>
            </a:r>
          </a:p>
        </p:txBody>
      </p:sp>
    </p:spTree>
    <p:extLst>
      <p:ext uri="{BB962C8B-B14F-4D97-AF65-F5344CB8AC3E}">
        <p14:creationId xmlns:p14="http://schemas.microsoft.com/office/powerpoint/2010/main" val="133123614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14421910-8C3C-4965-959E-C87FD786DED3}"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6078243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2125" y="1439863"/>
            <a:ext cx="4014788"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32" y="1439863"/>
            <a:ext cx="4016375"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6645719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44"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4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251484472"/>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13033154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6279851"/>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Tree>
    <p:extLst>
      <p:ext uri="{BB962C8B-B14F-4D97-AF65-F5344CB8AC3E}">
        <p14:creationId xmlns:p14="http://schemas.microsoft.com/office/powerpoint/2010/main" val="1946158730"/>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Tree>
    <p:extLst>
      <p:ext uri="{BB962C8B-B14F-4D97-AF65-F5344CB8AC3E}">
        <p14:creationId xmlns:p14="http://schemas.microsoft.com/office/powerpoint/2010/main" val="3026831161"/>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16906721"/>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5588" y="260353"/>
            <a:ext cx="2070100" cy="55991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260353"/>
            <a:ext cx="6057900" cy="55991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76678359"/>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288" y="260369"/>
            <a:ext cx="8280400" cy="504825"/>
          </a:xfrm>
        </p:spPr>
        <p:txBody>
          <a:bodyPr/>
          <a:lstStyle/>
          <a:p>
            <a:r>
              <a:rPr lang="en-US"/>
              <a:t>Click to edit Master title style</a:t>
            </a:r>
            <a:endParaRPr lang="en-GB"/>
          </a:p>
        </p:txBody>
      </p:sp>
      <p:sp>
        <p:nvSpPr>
          <p:cNvPr id="3" name="Text Placeholder 2"/>
          <p:cNvSpPr>
            <a:spLocks noGrp="1"/>
          </p:cNvSpPr>
          <p:nvPr>
            <p:ph type="body" sz="half" idx="1"/>
          </p:nvPr>
        </p:nvSpPr>
        <p:spPr>
          <a:xfrm>
            <a:off x="492125" y="1439863"/>
            <a:ext cx="4014788"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32" y="1439863"/>
            <a:ext cx="4016375"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2416259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79618" name="Picture 2" descr="Presentation_Template_Title_new"/>
          <p:cNvPicPr>
            <a:picLocks noChangeAspect="1" noChangeArrowheads="1"/>
          </p:cNvPicPr>
          <p:nvPr/>
        </p:nvPicPr>
        <p:blipFill>
          <a:blip r:embed="rId2" cstate="print"/>
          <a:srcRect/>
          <a:stretch>
            <a:fillRect/>
          </a:stretch>
        </p:blipFill>
        <p:spPr bwMode="auto">
          <a:xfrm>
            <a:off x="0" y="14288"/>
            <a:ext cx="9144000" cy="6858000"/>
          </a:xfrm>
          <a:prstGeom prst="rect">
            <a:avLst/>
          </a:prstGeom>
          <a:noFill/>
        </p:spPr>
      </p:pic>
      <p:sp>
        <p:nvSpPr>
          <p:cNvPr id="879620" name="Rectangle 4"/>
          <p:cNvSpPr>
            <a:spLocks noGrp="1" noChangeArrowheads="1"/>
          </p:cNvSpPr>
          <p:nvPr>
            <p:ph type="ctrTitle"/>
          </p:nvPr>
        </p:nvSpPr>
        <p:spPr>
          <a:xfrm>
            <a:off x="323850" y="3598863"/>
            <a:ext cx="8456613" cy="514350"/>
          </a:xfrm>
        </p:spPr>
        <p:txBody>
          <a:bodyPr/>
          <a:lstStyle>
            <a:lvl1pPr>
              <a:defRPr sz="3200" b="0">
                <a:solidFill>
                  <a:schemeClr val="bg1"/>
                </a:solidFill>
              </a:defRPr>
            </a:lvl1pPr>
          </a:lstStyle>
          <a:p>
            <a:r>
              <a:rPr lang="en-GB"/>
              <a:t>Click to edit Master title style</a:t>
            </a:r>
          </a:p>
        </p:txBody>
      </p:sp>
      <p:sp>
        <p:nvSpPr>
          <p:cNvPr id="879621" name="Rectangle 5"/>
          <p:cNvSpPr>
            <a:spLocks noGrp="1" noChangeArrowheads="1"/>
          </p:cNvSpPr>
          <p:nvPr>
            <p:ph type="subTitle" idx="1"/>
          </p:nvPr>
        </p:nvSpPr>
        <p:spPr>
          <a:xfrm>
            <a:off x="323850" y="4318000"/>
            <a:ext cx="8456613" cy="1006475"/>
          </a:xfrm>
        </p:spPr>
        <p:txBody>
          <a:bodyPr/>
          <a:lstStyle>
            <a:lvl1pPr marL="0" indent="0">
              <a:defRPr sz="4000" b="1">
                <a:solidFill>
                  <a:schemeClr val="bg1"/>
                </a:solidFill>
              </a:defRPr>
            </a:lvl1pPr>
          </a:lstStyle>
          <a:p>
            <a:r>
              <a:rPr lang="en-GB"/>
              <a:t>Click to edit Master subtitle style</a:t>
            </a:r>
          </a:p>
        </p:txBody>
      </p:sp>
      <p:grpSp>
        <p:nvGrpSpPr>
          <p:cNvPr id="14" name="Group 13"/>
          <p:cNvGrpSpPr/>
          <p:nvPr userDrawn="1"/>
        </p:nvGrpSpPr>
        <p:grpSpPr>
          <a:xfrm>
            <a:off x="7458148" y="251974"/>
            <a:ext cx="1474059" cy="459051"/>
            <a:chOff x="5130570" y="323655"/>
            <a:chExt cx="3926637" cy="1136650"/>
          </a:xfrm>
        </p:grpSpPr>
        <p:pic>
          <p:nvPicPr>
            <p:cNvPr id="15"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5130570" y="323655"/>
              <a:ext cx="1263650" cy="1136650"/>
            </a:xfrm>
            <a:prstGeom prst="rect">
              <a:avLst/>
            </a:prstGeom>
            <a:noFill/>
          </p:spPr>
        </p:pic>
        <p:pic>
          <p:nvPicPr>
            <p:cNvPr id="16" name="Picture 15" descr="EURO-WHO.png"/>
            <p:cNvPicPr>
              <a:picLocks noChangeAspect="1"/>
            </p:cNvPicPr>
            <p:nvPr userDrawn="1"/>
          </p:nvPicPr>
          <p:blipFill>
            <a:blip r:embed="rId4" cstate="print"/>
            <a:stretch>
              <a:fillRect/>
            </a:stretch>
          </p:blipFill>
          <p:spPr>
            <a:xfrm>
              <a:off x="6525725" y="380185"/>
              <a:ext cx="2531482" cy="1080120"/>
            </a:xfrm>
            <a:prstGeom prst="rect">
              <a:avLst/>
            </a:prstGeom>
          </p:spPr>
        </p:pic>
      </p:grpSp>
    </p:spTree>
    <p:extLst>
      <p:ext uri="{BB962C8B-B14F-4D97-AF65-F5344CB8AC3E}">
        <p14:creationId xmlns:p14="http://schemas.microsoft.com/office/powerpoint/2010/main" val="1195441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31"/>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6188" indent="0">
              <a:buNone/>
              <a:defRPr sz="1800"/>
            </a:lvl2pPr>
            <a:lvl3pPr marL="912370" indent="0">
              <a:buNone/>
              <a:defRPr sz="1600"/>
            </a:lvl3pPr>
            <a:lvl4pPr marL="1368557" indent="0">
              <a:buNone/>
              <a:defRPr sz="1400"/>
            </a:lvl4pPr>
            <a:lvl5pPr marL="1824741" indent="0">
              <a:buNone/>
              <a:defRPr sz="1400"/>
            </a:lvl5pPr>
            <a:lvl6pPr marL="2280927" indent="0">
              <a:buNone/>
              <a:defRPr sz="1400"/>
            </a:lvl6pPr>
            <a:lvl7pPr marL="2737111" indent="0">
              <a:buNone/>
              <a:defRPr sz="1400"/>
            </a:lvl7pPr>
            <a:lvl8pPr marL="3193298" indent="0">
              <a:buNone/>
              <a:defRPr sz="1400"/>
            </a:lvl8pPr>
            <a:lvl9pPr marL="3649481" indent="0">
              <a:buNone/>
              <a:defRPr sz="1400"/>
            </a:lvl9pPr>
          </a:lstStyle>
          <a:p>
            <a:pPr lvl="0"/>
            <a:r>
              <a:rPr lang="en-US"/>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fld id="{4677B153-AE05-4F4C-9819-1DD60A526E4F}"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8701859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89CBDE59-00ED-4C78-9B6A-0FD4905A5D20}"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37494387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15100419-19C9-4DB6-AB2B-A83608467DDA}"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28633352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23850" y="1079500"/>
            <a:ext cx="4186238"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62488" y="1079500"/>
            <a:ext cx="4187825"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fld id="{F0BC06F8-1BF1-4BB6-9C74-6FD027CA7C93}"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15355098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fld id="{3618B4C4-04E7-4C30-AF1D-67D602EBA05C}"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257581358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D4C8F40D-DF44-4376-87E6-83296D875BB4}"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78317781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508762FE-D3F5-4D44-BF1A-11B5879B10BB}"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10221064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90143039-995B-42D6-9E50-096FC2137DF4}"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41028538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8"/>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188" indent="0" algn="ctr">
              <a:buNone/>
              <a:defRPr>
                <a:solidFill>
                  <a:schemeClr val="tx1">
                    <a:tint val="75000"/>
                  </a:schemeClr>
                </a:solidFill>
              </a:defRPr>
            </a:lvl2pPr>
            <a:lvl3pPr marL="912370" indent="0" algn="ctr">
              <a:buNone/>
              <a:defRPr>
                <a:solidFill>
                  <a:schemeClr val="tx1">
                    <a:tint val="75000"/>
                  </a:schemeClr>
                </a:solidFill>
              </a:defRPr>
            </a:lvl3pPr>
            <a:lvl4pPr marL="1368557" indent="0" algn="ctr">
              <a:buNone/>
              <a:defRPr>
                <a:solidFill>
                  <a:schemeClr val="tx1">
                    <a:tint val="75000"/>
                  </a:schemeClr>
                </a:solidFill>
              </a:defRPr>
            </a:lvl4pPr>
            <a:lvl5pPr marL="1824741" indent="0" algn="ctr">
              <a:buNone/>
              <a:defRPr>
                <a:solidFill>
                  <a:schemeClr val="tx1">
                    <a:tint val="75000"/>
                  </a:schemeClr>
                </a:solidFill>
              </a:defRPr>
            </a:lvl5pPr>
            <a:lvl6pPr marL="2280927" indent="0" algn="ctr">
              <a:buNone/>
              <a:defRPr>
                <a:solidFill>
                  <a:schemeClr val="tx1">
                    <a:tint val="75000"/>
                  </a:schemeClr>
                </a:solidFill>
              </a:defRPr>
            </a:lvl6pPr>
            <a:lvl7pPr marL="2737111" indent="0" algn="ctr">
              <a:buNone/>
              <a:defRPr>
                <a:solidFill>
                  <a:schemeClr val="tx1">
                    <a:tint val="75000"/>
                  </a:schemeClr>
                </a:solidFill>
              </a:defRPr>
            </a:lvl7pPr>
            <a:lvl8pPr marL="3193298" indent="0" algn="ctr">
              <a:buNone/>
              <a:defRPr>
                <a:solidFill>
                  <a:schemeClr val="tx1">
                    <a:tint val="75000"/>
                  </a:schemeClr>
                </a:solidFill>
              </a:defRPr>
            </a:lvl8pPr>
            <a:lvl9pPr marL="3649481"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A68122C-94AA-4A6F-BCEC-C99851202EB9}" type="datetime1">
              <a:rPr lang="en-GB" smtClean="0"/>
              <a:t>17/07/2017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t>‹nr.›</a:t>
            </a:fld>
            <a:endParaRPr lang="en-GB" dirty="0"/>
          </a:p>
        </p:txBody>
      </p:sp>
    </p:spTree>
    <p:extLst>
      <p:ext uri="{BB962C8B-B14F-4D97-AF65-F5344CB8AC3E}">
        <p14:creationId xmlns:p14="http://schemas.microsoft.com/office/powerpoint/2010/main" val="87203800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67544" y="16288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395536" y="6381328"/>
            <a:ext cx="2133600" cy="365125"/>
          </a:xfrm>
        </p:spPr>
        <p:txBody>
          <a:bodyPr/>
          <a:lstStyle/>
          <a:p>
            <a:fld id="{2F1B5D14-C2F7-4984-B084-0E64E1AC36C6}" type="datetime1">
              <a:rPr lang="en-GB" smtClean="0"/>
              <a:t>17/07/2017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t>‹nr.›</a:t>
            </a:fld>
            <a:endParaRPr lang="en-GB" dirty="0"/>
          </a:p>
        </p:txBody>
      </p:sp>
    </p:spTree>
    <p:extLst>
      <p:ext uri="{BB962C8B-B14F-4D97-AF65-F5344CB8AC3E}">
        <p14:creationId xmlns:p14="http://schemas.microsoft.com/office/powerpoint/2010/main" val="168915187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31"/>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6188" indent="0">
              <a:buNone/>
              <a:defRPr sz="1800">
                <a:solidFill>
                  <a:schemeClr val="tx1">
                    <a:tint val="75000"/>
                  </a:schemeClr>
                </a:solidFill>
              </a:defRPr>
            </a:lvl2pPr>
            <a:lvl3pPr marL="912370" indent="0">
              <a:buNone/>
              <a:defRPr sz="1600">
                <a:solidFill>
                  <a:schemeClr val="tx1">
                    <a:tint val="75000"/>
                  </a:schemeClr>
                </a:solidFill>
              </a:defRPr>
            </a:lvl3pPr>
            <a:lvl4pPr marL="1368557" indent="0">
              <a:buNone/>
              <a:defRPr sz="1400">
                <a:solidFill>
                  <a:schemeClr val="tx1">
                    <a:tint val="75000"/>
                  </a:schemeClr>
                </a:solidFill>
              </a:defRPr>
            </a:lvl4pPr>
            <a:lvl5pPr marL="1824741" indent="0">
              <a:buNone/>
              <a:defRPr sz="1400">
                <a:solidFill>
                  <a:schemeClr val="tx1">
                    <a:tint val="75000"/>
                  </a:schemeClr>
                </a:solidFill>
              </a:defRPr>
            </a:lvl5pPr>
            <a:lvl6pPr marL="2280927" indent="0">
              <a:buNone/>
              <a:defRPr sz="1400">
                <a:solidFill>
                  <a:schemeClr val="tx1">
                    <a:tint val="75000"/>
                  </a:schemeClr>
                </a:solidFill>
              </a:defRPr>
            </a:lvl6pPr>
            <a:lvl7pPr marL="2737111" indent="0">
              <a:buNone/>
              <a:defRPr sz="1400">
                <a:solidFill>
                  <a:schemeClr val="tx1">
                    <a:tint val="75000"/>
                  </a:schemeClr>
                </a:solidFill>
              </a:defRPr>
            </a:lvl7pPr>
            <a:lvl8pPr marL="3193298" indent="0">
              <a:buNone/>
              <a:defRPr sz="1400">
                <a:solidFill>
                  <a:schemeClr val="tx1">
                    <a:tint val="75000"/>
                  </a:schemeClr>
                </a:solidFill>
              </a:defRPr>
            </a:lvl8pPr>
            <a:lvl9pPr marL="3649481"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0548E1-A167-48E6-BC5E-D6DCC1CB9396}" type="datetime1">
              <a:rPr lang="en-GB" smtClean="0"/>
              <a:t>17/07/2017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t>‹nr.›</a:t>
            </a:fld>
            <a:endParaRPr lang="en-GB" dirty="0"/>
          </a:p>
        </p:txBody>
      </p:sp>
    </p:spTree>
    <p:extLst>
      <p:ext uri="{BB962C8B-B14F-4D97-AF65-F5344CB8AC3E}">
        <p14:creationId xmlns:p14="http://schemas.microsoft.com/office/powerpoint/2010/main" val="4198348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2590823"/>
            <a:ext cx="4038600" cy="3535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2590823"/>
            <a:ext cx="4038600" cy="3535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8"/>
          <p:cNvSpPr>
            <a:spLocks noGrp="1" noChangeArrowheads="1"/>
          </p:cNvSpPr>
          <p:nvPr>
            <p:ph type="sldNum" sz="quarter" idx="10"/>
          </p:nvPr>
        </p:nvSpPr>
        <p:spPr>
          <a:ln/>
        </p:spPr>
        <p:txBody>
          <a:bodyPr/>
          <a:lstStyle>
            <a:lvl1pPr>
              <a:defRPr/>
            </a:lvl1pPr>
          </a:lstStyle>
          <a:p>
            <a:pPr>
              <a:defRPr/>
            </a:pPr>
            <a:fld id="{D5745E0D-3CA3-4C91-B5CD-103641E59ED4}"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45709966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2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2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CFFCAC6-6FAB-4788-A6E5-E2E089CACA19}" type="datetime1">
              <a:rPr lang="en-GB" smtClean="0"/>
              <a:t>17/07/2017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t>‹nr.›</a:t>
            </a:fld>
            <a:endParaRPr lang="en-GB" dirty="0"/>
          </a:p>
        </p:txBody>
      </p:sp>
    </p:spTree>
    <p:extLst>
      <p:ext uri="{BB962C8B-B14F-4D97-AF65-F5344CB8AC3E}">
        <p14:creationId xmlns:p14="http://schemas.microsoft.com/office/powerpoint/2010/main" val="279583352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50"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5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83B375E-D7B2-4C43-89DA-03C98DF610E9}" type="datetime1">
              <a:rPr lang="en-GB" smtClean="0"/>
              <a:t>17/07/2017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t>‹nr.›</a:t>
            </a:fld>
            <a:endParaRPr lang="en-GB" dirty="0"/>
          </a:p>
        </p:txBody>
      </p:sp>
    </p:spTree>
    <p:extLst>
      <p:ext uri="{BB962C8B-B14F-4D97-AF65-F5344CB8AC3E}">
        <p14:creationId xmlns:p14="http://schemas.microsoft.com/office/powerpoint/2010/main" val="139228057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C4B121D-7277-4FE4-8FAB-83E95F128BA3}" type="datetime1">
              <a:rPr lang="en-GB" smtClean="0"/>
              <a:t>17/07/2017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t>‹nr.›</a:t>
            </a:fld>
            <a:endParaRPr lang="en-GB" dirty="0"/>
          </a:p>
        </p:txBody>
      </p:sp>
    </p:spTree>
    <p:extLst>
      <p:ext uri="{BB962C8B-B14F-4D97-AF65-F5344CB8AC3E}">
        <p14:creationId xmlns:p14="http://schemas.microsoft.com/office/powerpoint/2010/main" val="225735957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C876E0-1A77-4B22-9C59-CA5BE156FB71}" type="datetime1">
              <a:rPr lang="en-GB" smtClean="0"/>
              <a:t>17/07/2017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t>‹nr.›</a:t>
            </a:fld>
            <a:endParaRPr lang="en-GB" dirty="0"/>
          </a:p>
        </p:txBody>
      </p:sp>
    </p:spTree>
    <p:extLst>
      <p:ext uri="{BB962C8B-B14F-4D97-AF65-F5344CB8AC3E}">
        <p14:creationId xmlns:p14="http://schemas.microsoft.com/office/powerpoint/2010/main" val="309536157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6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6"/>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55F7DC-F962-47BD-AAEB-33330809AE85}" type="datetime1">
              <a:rPr lang="en-GB" smtClean="0"/>
              <a:t>17/07/2017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t>‹nr.›</a:t>
            </a:fld>
            <a:endParaRPr lang="en-GB" dirty="0"/>
          </a:p>
        </p:txBody>
      </p:sp>
    </p:spTree>
    <p:extLst>
      <p:ext uri="{BB962C8B-B14F-4D97-AF65-F5344CB8AC3E}">
        <p14:creationId xmlns:p14="http://schemas.microsoft.com/office/powerpoint/2010/main" val="30604581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r>
              <a:rPr lang="en-US"/>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00FBBA-A58A-4A64-B2D4-74B58880D1F1}" type="datetime1">
              <a:rPr lang="en-GB" smtClean="0"/>
              <a:t>17/07/2017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t>‹nr.›</a:t>
            </a:fld>
            <a:endParaRPr lang="en-GB" dirty="0"/>
          </a:p>
        </p:txBody>
      </p:sp>
    </p:spTree>
    <p:extLst>
      <p:ext uri="{BB962C8B-B14F-4D97-AF65-F5344CB8AC3E}">
        <p14:creationId xmlns:p14="http://schemas.microsoft.com/office/powerpoint/2010/main" val="118545762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2CE2A72-54F8-47C1-8B40-A2B222068F98}" type="datetime1">
              <a:rPr lang="en-GB" smtClean="0"/>
              <a:t>17/07/2017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t>‹nr.›</a:t>
            </a:fld>
            <a:endParaRPr lang="en-GB" dirty="0"/>
          </a:p>
        </p:txBody>
      </p:sp>
    </p:spTree>
    <p:extLst>
      <p:ext uri="{BB962C8B-B14F-4D97-AF65-F5344CB8AC3E}">
        <p14:creationId xmlns:p14="http://schemas.microsoft.com/office/powerpoint/2010/main" val="425497898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3"/>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53"/>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474E6E6-5612-4AE4-85C2-FD1CA5C12B4E}" type="datetime1">
              <a:rPr lang="en-GB" smtClean="0"/>
              <a:t>17/07/2017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t>‹nr.›</a:t>
            </a:fld>
            <a:endParaRPr lang="en-GB" dirty="0"/>
          </a:p>
        </p:txBody>
      </p:sp>
    </p:spTree>
    <p:extLst>
      <p:ext uri="{BB962C8B-B14F-4D97-AF65-F5344CB8AC3E}">
        <p14:creationId xmlns:p14="http://schemas.microsoft.com/office/powerpoint/2010/main" val="172460012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8"/>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6188" indent="0" algn="ctr">
              <a:buNone/>
              <a:defRPr/>
            </a:lvl2pPr>
            <a:lvl3pPr marL="912370" indent="0" algn="ctr">
              <a:buNone/>
              <a:defRPr/>
            </a:lvl3pPr>
            <a:lvl4pPr marL="1368557" indent="0" algn="ctr">
              <a:buNone/>
              <a:defRPr/>
            </a:lvl4pPr>
            <a:lvl5pPr marL="1824741" indent="0" algn="ctr">
              <a:buNone/>
              <a:defRPr/>
            </a:lvl5pPr>
            <a:lvl6pPr marL="2280927" indent="0" algn="ctr">
              <a:buNone/>
              <a:defRPr/>
            </a:lvl6pPr>
            <a:lvl7pPr marL="2737111" indent="0" algn="ctr">
              <a:buNone/>
              <a:defRPr/>
            </a:lvl7pPr>
            <a:lvl8pPr marL="3193298" indent="0" algn="ctr">
              <a:buNone/>
              <a:defRPr/>
            </a:lvl8pPr>
            <a:lvl9pPr marL="3649481" indent="0" algn="ctr">
              <a:buNone/>
              <a:defRPr/>
            </a:lvl9pPr>
          </a:lstStyle>
          <a:p>
            <a:r>
              <a:rPr lang="en-US"/>
              <a:t>Click to edit Master subtitle style</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D15E36AB-069C-4B41-889D-2FAAB2F3666D}"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23498298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14421910-8C3C-4965-959E-C87FD786DED3}"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607824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50"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5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8"/>
          <p:cNvSpPr>
            <a:spLocks noGrp="1" noChangeArrowheads="1"/>
          </p:cNvSpPr>
          <p:nvPr>
            <p:ph type="sldNum" sz="quarter" idx="10"/>
          </p:nvPr>
        </p:nvSpPr>
        <p:spPr>
          <a:ln/>
        </p:spPr>
        <p:txBody>
          <a:bodyPr/>
          <a:lstStyle>
            <a:lvl1pPr>
              <a:defRPr/>
            </a:lvl1pPr>
          </a:lstStyle>
          <a:p>
            <a:pPr>
              <a:defRPr/>
            </a:pPr>
            <a:fld id="{B24119F9-CC4C-4C4E-ACF4-E60A6B93E2C2}"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6333376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31"/>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6188" indent="0">
              <a:buNone/>
              <a:defRPr sz="1800"/>
            </a:lvl2pPr>
            <a:lvl3pPr marL="912370" indent="0">
              <a:buNone/>
              <a:defRPr sz="1600"/>
            </a:lvl3pPr>
            <a:lvl4pPr marL="1368557" indent="0">
              <a:buNone/>
              <a:defRPr sz="1400"/>
            </a:lvl4pPr>
            <a:lvl5pPr marL="1824741" indent="0">
              <a:buNone/>
              <a:defRPr sz="1400"/>
            </a:lvl5pPr>
            <a:lvl6pPr marL="2280927" indent="0">
              <a:buNone/>
              <a:defRPr sz="1400"/>
            </a:lvl6pPr>
            <a:lvl7pPr marL="2737111" indent="0">
              <a:buNone/>
              <a:defRPr sz="1400"/>
            </a:lvl7pPr>
            <a:lvl8pPr marL="3193298" indent="0">
              <a:buNone/>
              <a:defRPr sz="1400"/>
            </a:lvl8pPr>
            <a:lvl9pPr marL="3649481" indent="0">
              <a:buNone/>
              <a:defRPr sz="1400"/>
            </a:lvl9pPr>
          </a:lstStyle>
          <a:p>
            <a:pPr lvl="0"/>
            <a:r>
              <a:rPr lang="en-US"/>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fld id="{4677B153-AE05-4F4C-9819-1DD60A526E4F}"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87018595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2590823"/>
            <a:ext cx="4038600" cy="3535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2590823"/>
            <a:ext cx="4038600" cy="3535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8"/>
          <p:cNvSpPr>
            <a:spLocks noGrp="1" noChangeArrowheads="1"/>
          </p:cNvSpPr>
          <p:nvPr>
            <p:ph type="sldNum" sz="quarter" idx="10"/>
          </p:nvPr>
        </p:nvSpPr>
        <p:spPr>
          <a:ln/>
        </p:spPr>
        <p:txBody>
          <a:bodyPr/>
          <a:lstStyle>
            <a:lvl1pPr>
              <a:defRPr/>
            </a:lvl1pPr>
          </a:lstStyle>
          <a:p>
            <a:pPr>
              <a:defRPr/>
            </a:pPr>
            <a:fld id="{D5745E0D-3CA3-4C91-B5CD-103641E59ED4}"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45709966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50"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5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8"/>
          <p:cNvSpPr>
            <a:spLocks noGrp="1" noChangeArrowheads="1"/>
          </p:cNvSpPr>
          <p:nvPr>
            <p:ph type="sldNum" sz="quarter" idx="10"/>
          </p:nvPr>
        </p:nvSpPr>
        <p:spPr>
          <a:ln/>
        </p:spPr>
        <p:txBody>
          <a:bodyPr/>
          <a:lstStyle>
            <a:lvl1pPr>
              <a:defRPr/>
            </a:lvl1pPr>
          </a:lstStyle>
          <a:p>
            <a:pPr>
              <a:defRPr/>
            </a:pPr>
            <a:fld id="{B24119F9-CC4C-4C4E-ACF4-E60A6B93E2C2}"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6333376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8"/>
          <p:cNvSpPr>
            <a:spLocks noGrp="1" noChangeArrowheads="1"/>
          </p:cNvSpPr>
          <p:nvPr>
            <p:ph type="sldNum" sz="quarter" idx="10"/>
          </p:nvPr>
        </p:nvSpPr>
        <p:spPr>
          <a:ln/>
        </p:spPr>
        <p:txBody>
          <a:bodyPr/>
          <a:lstStyle>
            <a:lvl1pPr>
              <a:defRPr/>
            </a:lvl1pPr>
          </a:lstStyle>
          <a:p>
            <a:pPr>
              <a:defRPr/>
            </a:pPr>
            <a:fld id="{ECD941C1-2CBD-402C-B2BB-02B5D1C6D191}"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413096675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A1C7F718-C30B-4210-A4A0-AAFDC6FAA531}"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90242826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6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6"/>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A6CF8EF3-77B2-4915-A21C-B75B95E7861A}"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60535903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3C970F61-E392-4775-AD3F-E6BD1BC0B079}"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421843577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B1A345D6-6F9D-4127-B7B0-9F4BF39FE44F}"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8152605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71620"/>
            <a:ext cx="2057400" cy="47545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371620"/>
            <a:ext cx="6019800" cy="4754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2D667903-0D23-4B41-BE06-70D7E39B4588}"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9055372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9906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2590823"/>
            <a:ext cx="4038600" cy="3535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2590823"/>
            <a:ext cx="4038600" cy="3535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8"/>
          <p:cNvSpPr>
            <a:spLocks noGrp="1" noChangeArrowheads="1"/>
          </p:cNvSpPr>
          <p:nvPr>
            <p:ph type="sldNum" sz="quarter" idx="10"/>
          </p:nvPr>
        </p:nvSpPr>
        <p:spPr>
          <a:ln/>
        </p:spPr>
        <p:txBody>
          <a:bodyPr/>
          <a:lstStyle>
            <a:lvl1pPr>
              <a:defRPr/>
            </a:lvl1pPr>
          </a:lstStyle>
          <a:p>
            <a:pPr>
              <a:defRPr/>
            </a:pPr>
            <a:fld id="{20BE0413-5542-42AC-9F32-DAEE39CF956D}"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692557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8"/>
          <p:cNvSpPr>
            <a:spLocks noGrp="1" noChangeArrowheads="1"/>
          </p:cNvSpPr>
          <p:nvPr>
            <p:ph type="sldNum" sz="quarter" idx="10"/>
          </p:nvPr>
        </p:nvSpPr>
        <p:spPr>
          <a:ln/>
        </p:spPr>
        <p:txBody>
          <a:bodyPr/>
          <a:lstStyle>
            <a:lvl1pPr>
              <a:defRPr/>
            </a:lvl1pPr>
          </a:lstStyle>
          <a:p>
            <a:pPr>
              <a:defRPr/>
            </a:pPr>
            <a:fld id="{ECD941C1-2CBD-402C-B2BB-02B5D1C6D191}"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413096675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9906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2590823"/>
            <a:ext cx="4038600" cy="3535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4648200" y="2590800"/>
            <a:ext cx="4038600" cy="1690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4648200" y="4433900"/>
            <a:ext cx="4038600" cy="1692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8"/>
          <p:cNvSpPr>
            <a:spLocks noGrp="1" noChangeArrowheads="1"/>
          </p:cNvSpPr>
          <p:nvPr>
            <p:ph type="sldNum" sz="quarter" idx="10"/>
          </p:nvPr>
        </p:nvSpPr>
        <p:spPr>
          <a:ln/>
        </p:spPr>
        <p:txBody>
          <a:bodyPr/>
          <a:lstStyle>
            <a:lvl1pPr>
              <a:defRPr/>
            </a:lvl1pPr>
          </a:lstStyle>
          <a:p>
            <a:pPr>
              <a:defRPr/>
            </a:pPr>
            <a:fld id="{FE84D5CA-DF97-449A-B593-C6A0CF58835F}"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35816370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25"/>
            <a:ext cx="8229600" cy="4525963"/>
          </a:xfrm>
        </p:spPr>
        <p:txBody>
          <a:bodyPr/>
          <a:lstStyle/>
          <a:p>
            <a:pPr lvl="0"/>
            <a:r>
              <a:rPr lang="en-US" noProof="0"/>
              <a:t>Click icon to add chart</a:t>
            </a:r>
            <a:endParaRPr lang="en-GB" noProof="0" dirty="0"/>
          </a:p>
        </p:txBody>
      </p:sp>
      <p:sp>
        <p:nvSpPr>
          <p:cNvPr id="4" name="Rectangle 8"/>
          <p:cNvSpPr>
            <a:spLocks noGrp="1" noChangeArrowheads="1"/>
          </p:cNvSpPr>
          <p:nvPr>
            <p:ph type="sldNum" sz="quarter" idx="10"/>
          </p:nvPr>
        </p:nvSpPr>
        <p:spPr>
          <a:ln/>
        </p:spPr>
        <p:txBody>
          <a:bodyPr/>
          <a:lstStyle>
            <a:lvl1pPr>
              <a:defRPr/>
            </a:lvl1pPr>
          </a:lstStyle>
          <a:p>
            <a:pPr>
              <a:defRPr/>
            </a:pPr>
            <a:fld id="{FAE53142-A75D-45FE-A26A-18AD2E871724}"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86546573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600225"/>
            <a:ext cx="8229600" cy="4525963"/>
          </a:xfrm>
        </p:spPr>
        <p:txBody>
          <a:bodyPr/>
          <a:lstStyle/>
          <a:p>
            <a:pPr lvl="0"/>
            <a:r>
              <a:rPr lang="en-US" noProof="0"/>
              <a:t>Click icon to add table</a:t>
            </a:r>
            <a:endParaRPr lang="en-GB" noProof="0" dirty="0"/>
          </a:p>
        </p:txBody>
      </p:sp>
      <p:sp>
        <p:nvSpPr>
          <p:cNvPr id="4" name="Rectangle 8"/>
          <p:cNvSpPr>
            <a:spLocks noGrp="1" noChangeArrowheads="1"/>
          </p:cNvSpPr>
          <p:nvPr>
            <p:ph type="sldNum" sz="quarter" idx="10"/>
          </p:nvPr>
        </p:nvSpPr>
        <p:spPr>
          <a:ln/>
        </p:spPr>
        <p:txBody>
          <a:bodyPr/>
          <a:lstStyle>
            <a:lvl1pPr>
              <a:defRPr/>
            </a:lvl1pPr>
          </a:lstStyle>
          <a:p>
            <a:pPr>
              <a:defRPr/>
            </a:pPr>
            <a:fld id="{7F8774AA-4DA7-4A25-A8C8-73DF64F09FD8}"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48673105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928726" y="1643050"/>
            <a:ext cx="82296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25"/>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648200" y="1600225"/>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8"/>
          <p:cNvSpPr>
            <a:spLocks noGrp="1" noChangeArrowheads="1"/>
          </p:cNvSpPr>
          <p:nvPr>
            <p:ph type="sldNum" sz="quarter" idx="10"/>
          </p:nvPr>
        </p:nvSpPr>
        <p:spPr>
          <a:ln/>
        </p:spPr>
        <p:txBody>
          <a:bodyPr/>
          <a:lstStyle>
            <a:lvl1pPr>
              <a:defRPr/>
            </a:lvl1pPr>
          </a:lstStyle>
          <a:p>
            <a:pPr>
              <a:defRPr/>
            </a:pPr>
            <a:fld id="{A0479D36-C095-4034-87E5-CD0A80A135E4}"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52868330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188" indent="0" algn="ctr">
              <a:buNone/>
              <a:defRPr>
                <a:solidFill>
                  <a:schemeClr val="tx1">
                    <a:tint val="75000"/>
                  </a:schemeClr>
                </a:solidFill>
              </a:defRPr>
            </a:lvl2pPr>
            <a:lvl3pPr marL="912370" indent="0" algn="ctr">
              <a:buNone/>
              <a:defRPr>
                <a:solidFill>
                  <a:schemeClr val="tx1">
                    <a:tint val="75000"/>
                  </a:schemeClr>
                </a:solidFill>
              </a:defRPr>
            </a:lvl3pPr>
            <a:lvl4pPr marL="1368557" indent="0" algn="ctr">
              <a:buNone/>
              <a:defRPr>
                <a:solidFill>
                  <a:schemeClr val="tx1">
                    <a:tint val="75000"/>
                  </a:schemeClr>
                </a:solidFill>
              </a:defRPr>
            </a:lvl4pPr>
            <a:lvl5pPr marL="1824741" indent="0" algn="ctr">
              <a:buNone/>
              <a:defRPr>
                <a:solidFill>
                  <a:schemeClr val="tx1">
                    <a:tint val="75000"/>
                  </a:schemeClr>
                </a:solidFill>
              </a:defRPr>
            </a:lvl5pPr>
            <a:lvl6pPr marL="2280927" indent="0" algn="ctr">
              <a:buNone/>
              <a:defRPr>
                <a:solidFill>
                  <a:schemeClr val="tx1">
                    <a:tint val="75000"/>
                  </a:schemeClr>
                </a:solidFill>
              </a:defRPr>
            </a:lvl6pPr>
            <a:lvl7pPr marL="2737111" indent="0" algn="ctr">
              <a:buNone/>
              <a:defRPr>
                <a:solidFill>
                  <a:schemeClr val="tx1">
                    <a:tint val="75000"/>
                  </a:schemeClr>
                </a:solidFill>
              </a:defRPr>
            </a:lvl7pPr>
            <a:lvl8pPr marL="3193298" indent="0" algn="ctr">
              <a:buNone/>
              <a:defRPr>
                <a:solidFill>
                  <a:schemeClr val="tx1">
                    <a:tint val="75000"/>
                  </a:schemeClr>
                </a:solidFill>
              </a:defRPr>
            </a:lvl8pPr>
            <a:lvl9pPr marL="3649481"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373AD23-18C8-4F34-99F8-D3125C266D12}" type="datetime1">
              <a:rPr lang="en-GB" smtClean="0">
                <a:solidFill>
                  <a:prstClr val="black">
                    <a:tint val="75000"/>
                  </a:prstClr>
                </a:solidFill>
              </a:rPr>
              <a:t>17/07/2017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01180479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35EB4A2-0C26-4954-9C73-1CAEA076AB5A}" type="datetime1">
              <a:rPr lang="en-GB" smtClean="0">
                <a:solidFill>
                  <a:prstClr val="black">
                    <a:tint val="75000"/>
                  </a:prstClr>
                </a:solidFill>
              </a:rPr>
              <a:t>17/07/2017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218099132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9"/>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6188" indent="0">
              <a:buNone/>
              <a:defRPr sz="1800">
                <a:solidFill>
                  <a:schemeClr val="tx1">
                    <a:tint val="75000"/>
                  </a:schemeClr>
                </a:solidFill>
              </a:defRPr>
            </a:lvl2pPr>
            <a:lvl3pPr marL="912370" indent="0">
              <a:buNone/>
              <a:defRPr sz="1600">
                <a:solidFill>
                  <a:schemeClr val="tx1">
                    <a:tint val="75000"/>
                  </a:schemeClr>
                </a:solidFill>
              </a:defRPr>
            </a:lvl3pPr>
            <a:lvl4pPr marL="1368557" indent="0">
              <a:buNone/>
              <a:defRPr sz="1400">
                <a:solidFill>
                  <a:schemeClr val="tx1">
                    <a:tint val="75000"/>
                  </a:schemeClr>
                </a:solidFill>
              </a:defRPr>
            </a:lvl4pPr>
            <a:lvl5pPr marL="1824741" indent="0">
              <a:buNone/>
              <a:defRPr sz="1400">
                <a:solidFill>
                  <a:schemeClr val="tx1">
                    <a:tint val="75000"/>
                  </a:schemeClr>
                </a:solidFill>
              </a:defRPr>
            </a:lvl5pPr>
            <a:lvl6pPr marL="2280927" indent="0">
              <a:buNone/>
              <a:defRPr sz="1400">
                <a:solidFill>
                  <a:schemeClr val="tx1">
                    <a:tint val="75000"/>
                  </a:schemeClr>
                </a:solidFill>
              </a:defRPr>
            </a:lvl6pPr>
            <a:lvl7pPr marL="2737111" indent="0">
              <a:buNone/>
              <a:defRPr sz="1400">
                <a:solidFill>
                  <a:schemeClr val="tx1">
                    <a:tint val="75000"/>
                  </a:schemeClr>
                </a:solidFill>
              </a:defRPr>
            </a:lvl7pPr>
            <a:lvl8pPr marL="3193298" indent="0">
              <a:buNone/>
              <a:defRPr sz="1400">
                <a:solidFill>
                  <a:schemeClr val="tx1">
                    <a:tint val="75000"/>
                  </a:schemeClr>
                </a:solidFill>
              </a:defRPr>
            </a:lvl8pPr>
            <a:lvl9pPr marL="3649481"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A5B2A0-D3C6-402D-BF2F-E97D7E094B81}" type="datetime1">
              <a:rPr lang="en-GB" smtClean="0">
                <a:solidFill>
                  <a:prstClr val="black">
                    <a:tint val="75000"/>
                  </a:prstClr>
                </a:solidFill>
              </a:rPr>
              <a:t>17/07/2017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58931481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E6A5D1B-DE43-43D4-A250-2D142442F463}" type="datetime1">
              <a:rPr lang="en-GB" smtClean="0">
                <a:solidFill>
                  <a:prstClr val="black">
                    <a:tint val="75000"/>
                  </a:prstClr>
                </a:solidFill>
              </a:rPr>
              <a:t>17/07/2017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67290434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44"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4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146E9AA-1F2B-4F9C-B577-502025B88DC3}" type="datetime1">
              <a:rPr lang="en-GB" smtClean="0">
                <a:solidFill>
                  <a:prstClr val="black">
                    <a:tint val="75000"/>
                  </a:prstClr>
                </a:solidFill>
              </a:rPr>
              <a:t>17/07/2017</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84661626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705C8A9-DA0A-45F4-862B-9B36A84D48DD}" type="datetime1">
              <a:rPr lang="en-GB" smtClean="0">
                <a:solidFill>
                  <a:prstClr val="black">
                    <a:tint val="75000"/>
                  </a:prstClr>
                </a:solidFill>
              </a:rPr>
              <a:t>17/07/2017</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2349253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A1C7F718-C30B-4210-A4A0-AAFDC6FAA531}"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90242826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C36F1E-6256-4EE5-9696-69B40BDFFE8A}" type="datetime1">
              <a:rPr lang="en-GB" smtClean="0">
                <a:solidFill>
                  <a:prstClr val="black">
                    <a:tint val="75000"/>
                  </a:prstClr>
                </a:solidFill>
              </a:rPr>
              <a:t>17/07/2017</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41042609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8AF6FD-F44D-4C60-B8C4-6E636155B68D}" type="datetime1">
              <a:rPr lang="en-GB" smtClean="0">
                <a:solidFill>
                  <a:prstClr val="black">
                    <a:tint val="75000"/>
                  </a:prstClr>
                </a:solidFill>
              </a:rPr>
              <a:t>17/07/2017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8954020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r>
              <a:rPr lang="en-US"/>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572FC1-8B0E-464A-B0C1-673C1A33EDBE}" type="datetime1">
              <a:rPr lang="en-GB" smtClean="0">
                <a:solidFill>
                  <a:prstClr val="black">
                    <a:tint val="75000"/>
                  </a:prstClr>
                </a:solidFill>
              </a:rPr>
              <a:t>17/07/2017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12465041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8DF2326-7331-4997-8ABB-2FB0C49C8808}" type="datetime1">
              <a:rPr lang="en-GB" smtClean="0">
                <a:solidFill>
                  <a:prstClr val="black">
                    <a:tint val="75000"/>
                  </a:prstClr>
                </a:solidFill>
              </a:rPr>
              <a:t>17/07/2017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272313547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1061F69-8D71-41EE-AA12-8BDDFCD8CF5E}" type="datetime1">
              <a:rPr lang="en-GB" smtClean="0">
                <a:solidFill>
                  <a:prstClr val="black">
                    <a:tint val="75000"/>
                  </a:prstClr>
                </a:solidFill>
              </a:rPr>
              <a:t>17/07/2017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82828116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2713"/>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xfrm>
            <a:off x="3124200" y="6248400"/>
            <a:ext cx="2895600" cy="457200"/>
          </a:xfrm>
          <a:prstGeom prst="rect">
            <a:avLst/>
          </a:prstGeom>
        </p:spPr>
        <p:txBody>
          <a:bodyPr/>
          <a:lstStyle>
            <a:lvl1pPr fontAlgn="auto">
              <a:spcBef>
                <a:spcPts val="0"/>
              </a:spcBef>
              <a:spcAft>
                <a:spcPts val="0"/>
              </a:spcAft>
              <a:defRPr>
                <a:latin typeface="+mn-lt"/>
                <a:ea typeface="ＭＳ Ｐゴシック" charset="0"/>
                <a:cs typeface="ＭＳ Ｐゴシック" charset="0"/>
              </a:defRPr>
            </a:lvl1pPr>
          </a:lstStyle>
          <a:p>
            <a:pPr>
              <a:defRPr/>
            </a:pPr>
            <a:endParaRPr lang="en-GB" dirty="0"/>
          </a:p>
        </p:txBody>
      </p:sp>
      <p:sp>
        <p:nvSpPr>
          <p:cNvPr id="6" name="Rectangle 3"/>
          <p:cNvSpPr>
            <a:spLocks noGrp="1" noChangeArrowheads="1"/>
          </p:cNvSpPr>
          <p:nvPr>
            <p:ph type="sldNum" sz="quarter" idx="11"/>
          </p:nvPr>
        </p:nvSpPr>
        <p:spPr/>
        <p:txBody>
          <a:bodyPr anchor="t"/>
          <a:lstStyle>
            <a:lvl1pPr>
              <a:defRPr>
                <a:solidFill>
                  <a:srgbClr val="000000"/>
                </a:solidFill>
              </a:defRPr>
            </a:lvl1pPr>
          </a:lstStyle>
          <a:p>
            <a:pPr>
              <a:defRPr/>
            </a:pPr>
            <a:fld id="{FE809568-1FB0-4664-B930-CCC9295283A4}" type="slidenum">
              <a:rPr lang="en-GB"/>
              <a:pPr>
                <a:defRPr/>
              </a:pPr>
              <a:t>‹nr.›</a:t>
            </a:fld>
            <a:endParaRPr lang="en-GB" dirty="0"/>
          </a:p>
        </p:txBody>
      </p:sp>
      <p:sp>
        <p:nvSpPr>
          <p:cNvPr id="7" name="Rectangle 16"/>
          <p:cNvSpPr>
            <a:spLocks noGrp="1" noChangeArrowheads="1"/>
          </p:cNvSpPr>
          <p:nvPr>
            <p:ph type="dt" sz="half" idx="12"/>
          </p:nvPr>
        </p:nvSpPr>
        <p:spPr/>
        <p:txBody>
          <a:bodyPr/>
          <a:lstStyle>
            <a:lvl1pPr fontAlgn="auto">
              <a:spcBef>
                <a:spcPts val="0"/>
              </a:spcBef>
              <a:spcAft>
                <a:spcPts val="0"/>
              </a:spcAft>
              <a:defRPr>
                <a:latin typeface="+mn-lt"/>
              </a:defRPr>
            </a:lvl1pPr>
          </a:lstStyle>
          <a:p>
            <a:pPr>
              <a:defRPr/>
            </a:pPr>
            <a:fld id="{4D42DF76-3791-4D85-93B8-9BE0CCCAA09C}" type="datetime1">
              <a:rPr lang="en-GB" smtClean="0"/>
              <a:t>17/07/2017</a:t>
            </a:fld>
            <a:endParaRPr lang="en-GB" dirty="0"/>
          </a:p>
        </p:txBody>
      </p:sp>
    </p:spTree>
    <p:extLst>
      <p:ext uri="{BB962C8B-B14F-4D97-AF65-F5344CB8AC3E}">
        <p14:creationId xmlns:p14="http://schemas.microsoft.com/office/powerpoint/2010/main" val="16513151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188" indent="0" algn="ctr">
              <a:buNone/>
              <a:defRPr>
                <a:solidFill>
                  <a:schemeClr val="tx1">
                    <a:tint val="75000"/>
                  </a:schemeClr>
                </a:solidFill>
              </a:defRPr>
            </a:lvl2pPr>
            <a:lvl3pPr marL="912370" indent="0" algn="ctr">
              <a:buNone/>
              <a:defRPr>
                <a:solidFill>
                  <a:schemeClr val="tx1">
                    <a:tint val="75000"/>
                  </a:schemeClr>
                </a:solidFill>
              </a:defRPr>
            </a:lvl3pPr>
            <a:lvl4pPr marL="1368557" indent="0" algn="ctr">
              <a:buNone/>
              <a:defRPr>
                <a:solidFill>
                  <a:schemeClr val="tx1">
                    <a:tint val="75000"/>
                  </a:schemeClr>
                </a:solidFill>
              </a:defRPr>
            </a:lvl4pPr>
            <a:lvl5pPr marL="1824741" indent="0" algn="ctr">
              <a:buNone/>
              <a:defRPr>
                <a:solidFill>
                  <a:schemeClr val="tx1">
                    <a:tint val="75000"/>
                  </a:schemeClr>
                </a:solidFill>
              </a:defRPr>
            </a:lvl5pPr>
            <a:lvl6pPr marL="2280927" indent="0" algn="ctr">
              <a:buNone/>
              <a:defRPr>
                <a:solidFill>
                  <a:schemeClr val="tx1">
                    <a:tint val="75000"/>
                  </a:schemeClr>
                </a:solidFill>
              </a:defRPr>
            </a:lvl6pPr>
            <a:lvl7pPr marL="2737111" indent="0" algn="ctr">
              <a:buNone/>
              <a:defRPr>
                <a:solidFill>
                  <a:schemeClr val="tx1">
                    <a:tint val="75000"/>
                  </a:schemeClr>
                </a:solidFill>
              </a:defRPr>
            </a:lvl7pPr>
            <a:lvl8pPr marL="3193298" indent="0" algn="ctr">
              <a:buNone/>
              <a:defRPr>
                <a:solidFill>
                  <a:schemeClr val="tx1">
                    <a:tint val="75000"/>
                  </a:schemeClr>
                </a:solidFill>
              </a:defRPr>
            </a:lvl8pPr>
            <a:lvl9pPr marL="3649481"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61530B3-EBD1-487F-9532-79F2725AB270}" type="datetime1">
              <a:rPr lang="en-GB" smtClean="0">
                <a:solidFill>
                  <a:prstClr val="black">
                    <a:tint val="75000"/>
                  </a:prstClr>
                </a:solidFill>
              </a:rPr>
              <a:t>17/07/2017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06432721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C8DCE7F-8C77-4A70-AE66-8377945E615E}" type="datetime1">
              <a:rPr lang="en-GB" smtClean="0">
                <a:solidFill>
                  <a:prstClr val="black">
                    <a:tint val="75000"/>
                  </a:prstClr>
                </a:solidFill>
              </a:rPr>
              <a:t>17/07/2017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06040465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9"/>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6188" indent="0">
              <a:buNone/>
              <a:defRPr sz="1800">
                <a:solidFill>
                  <a:schemeClr val="tx1">
                    <a:tint val="75000"/>
                  </a:schemeClr>
                </a:solidFill>
              </a:defRPr>
            </a:lvl2pPr>
            <a:lvl3pPr marL="912370" indent="0">
              <a:buNone/>
              <a:defRPr sz="1600">
                <a:solidFill>
                  <a:schemeClr val="tx1">
                    <a:tint val="75000"/>
                  </a:schemeClr>
                </a:solidFill>
              </a:defRPr>
            </a:lvl3pPr>
            <a:lvl4pPr marL="1368557" indent="0">
              <a:buNone/>
              <a:defRPr sz="1400">
                <a:solidFill>
                  <a:schemeClr val="tx1">
                    <a:tint val="75000"/>
                  </a:schemeClr>
                </a:solidFill>
              </a:defRPr>
            </a:lvl4pPr>
            <a:lvl5pPr marL="1824741" indent="0">
              <a:buNone/>
              <a:defRPr sz="1400">
                <a:solidFill>
                  <a:schemeClr val="tx1">
                    <a:tint val="75000"/>
                  </a:schemeClr>
                </a:solidFill>
              </a:defRPr>
            </a:lvl5pPr>
            <a:lvl6pPr marL="2280927" indent="0">
              <a:buNone/>
              <a:defRPr sz="1400">
                <a:solidFill>
                  <a:schemeClr val="tx1">
                    <a:tint val="75000"/>
                  </a:schemeClr>
                </a:solidFill>
              </a:defRPr>
            </a:lvl6pPr>
            <a:lvl7pPr marL="2737111" indent="0">
              <a:buNone/>
              <a:defRPr sz="1400">
                <a:solidFill>
                  <a:schemeClr val="tx1">
                    <a:tint val="75000"/>
                  </a:schemeClr>
                </a:solidFill>
              </a:defRPr>
            </a:lvl7pPr>
            <a:lvl8pPr marL="3193298" indent="0">
              <a:buNone/>
              <a:defRPr sz="1400">
                <a:solidFill>
                  <a:schemeClr val="tx1">
                    <a:tint val="75000"/>
                  </a:schemeClr>
                </a:solidFill>
              </a:defRPr>
            </a:lvl8pPr>
            <a:lvl9pPr marL="3649481"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A08BDC-4349-4122-A9AF-B16016E46996}" type="datetime1">
              <a:rPr lang="en-GB" smtClean="0">
                <a:solidFill>
                  <a:prstClr val="black">
                    <a:tint val="75000"/>
                  </a:prstClr>
                </a:solidFill>
              </a:rPr>
              <a:t>17/07/2017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414909454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40A9EE-CE46-4D74-9163-86727657DC2D}" type="datetime1">
              <a:rPr lang="en-GB" smtClean="0">
                <a:solidFill>
                  <a:prstClr val="black">
                    <a:tint val="75000"/>
                  </a:prstClr>
                </a:solidFill>
              </a:rPr>
              <a:t>17/07/2017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715577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6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6"/>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A6CF8EF3-77B2-4915-A21C-B75B95E7861A}"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60535903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44"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4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F923D1D-3C83-4CD1-94BF-5214570D2D56}" type="datetime1">
              <a:rPr lang="en-GB" smtClean="0">
                <a:solidFill>
                  <a:prstClr val="black">
                    <a:tint val="75000"/>
                  </a:prstClr>
                </a:solidFill>
              </a:rPr>
              <a:t>17/07/2017</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416672421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2F0A35C-3AEF-45F5-88E5-8D792FD33016}" type="datetime1">
              <a:rPr lang="en-GB" smtClean="0">
                <a:solidFill>
                  <a:prstClr val="black">
                    <a:tint val="75000"/>
                  </a:prstClr>
                </a:solidFill>
              </a:rPr>
              <a:t>17/07/2017</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10684977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3A2250-745E-4310-B0BA-9E8601E5245D}" type="datetime1">
              <a:rPr lang="en-GB" smtClean="0">
                <a:solidFill>
                  <a:prstClr val="black">
                    <a:tint val="75000"/>
                  </a:prstClr>
                </a:solidFill>
              </a:rPr>
              <a:t>17/07/2017</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75342331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D0D627-7BCF-49E4-B2F6-4CBFA3634A28}" type="datetime1">
              <a:rPr lang="en-GB" smtClean="0">
                <a:solidFill>
                  <a:prstClr val="black">
                    <a:tint val="75000"/>
                  </a:prstClr>
                </a:solidFill>
              </a:rPr>
              <a:t>17/07/2017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401027759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r>
              <a:rPr lang="en-US"/>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A3E512-BEF7-472A-89B1-A3B25A3006D8}" type="datetime1">
              <a:rPr lang="en-GB" smtClean="0">
                <a:solidFill>
                  <a:prstClr val="black">
                    <a:tint val="75000"/>
                  </a:prstClr>
                </a:solidFill>
              </a:rPr>
              <a:t>17/07/2017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14753539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D152F16-5E5D-492F-9649-2AE7FA5D2058}" type="datetime1">
              <a:rPr lang="en-GB" smtClean="0">
                <a:solidFill>
                  <a:prstClr val="black">
                    <a:tint val="75000"/>
                  </a:prstClr>
                </a:solidFill>
              </a:rPr>
              <a:t>17/07/2017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9040502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689ECAB-4FBE-4EEB-BC59-A6762C89A159}" type="datetime1">
              <a:rPr lang="en-GB" smtClean="0">
                <a:solidFill>
                  <a:prstClr val="black">
                    <a:tint val="75000"/>
                  </a:prstClr>
                </a:solidFill>
              </a:rPr>
              <a:t>17/07/2017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85781597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188" indent="0" algn="ctr">
              <a:buNone/>
              <a:defRPr>
                <a:solidFill>
                  <a:schemeClr val="tx1">
                    <a:tint val="75000"/>
                  </a:schemeClr>
                </a:solidFill>
              </a:defRPr>
            </a:lvl2pPr>
            <a:lvl3pPr marL="912370" indent="0" algn="ctr">
              <a:buNone/>
              <a:defRPr>
                <a:solidFill>
                  <a:schemeClr val="tx1">
                    <a:tint val="75000"/>
                  </a:schemeClr>
                </a:solidFill>
              </a:defRPr>
            </a:lvl3pPr>
            <a:lvl4pPr marL="1368557" indent="0" algn="ctr">
              <a:buNone/>
              <a:defRPr>
                <a:solidFill>
                  <a:schemeClr val="tx1">
                    <a:tint val="75000"/>
                  </a:schemeClr>
                </a:solidFill>
              </a:defRPr>
            </a:lvl4pPr>
            <a:lvl5pPr marL="1824741" indent="0" algn="ctr">
              <a:buNone/>
              <a:defRPr>
                <a:solidFill>
                  <a:schemeClr val="tx1">
                    <a:tint val="75000"/>
                  </a:schemeClr>
                </a:solidFill>
              </a:defRPr>
            </a:lvl5pPr>
            <a:lvl6pPr marL="2280927" indent="0" algn="ctr">
              <a:buNone/>
              <a:defRPr>
                <a:solidFill>
                  <a:schemeClr val="tx1">
                    <a:tint val="75000"/>
                  </a:schemeClr>
                </a:solidFill>
              </a:defRPr>
            </a:lvl6pPr>
            <a:lvl7pPr marL="2737111" indent="0" algn="ctr">
              <a:buNone/>
              <a:defRPr>
                <a:solidFill>
                  <a:schemeClr val="tx1">
                    <a:tint val="75000"/>
                  </a:schemeClr>
                </a:solidFill>
              </a:defRPr>
            </a:lvl7pPr>
            <a:lvl8pPr marL="3193298" indent="0" algn="ctr">
              <a:buNone/>
              <a:defRPr>
                <a:solidFill>
                  <a:schemeClr val="tx1">
                    <a:tint val="75000"/>
                  </a:schemeClr>
                </a:solidFill>
              </a:defRPr>
            </a:lvl8pPr>
            <a:lvl9pPr marL="3649481"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DD3C6E1-C238-41B8-9935-72BBBFFC9F10}" type="datetime1">
              <a:rPr lang="en-GB" smtClean="0">
                <a:solidFill>
                  <a:prstClr val="black">
                    <a:tint val="75000"/>
                  </a:prstClr>
                </a:solidFill>
              </a:rPr>
              <a:t>17/07/2017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07385775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endParaRPr lang="en-GB" dirty="0">
              <a:solidFill>
                <a:prstClr val="black">
                  <a:tint val="75000"/>
                </a:prstClr>
              </a:solidFill>
            </a:endParaRPr>
          </a:p>
        </p:txBody>
      </p:sp>
    </p:spTree>
    <p:extLst>
      <p:ext uri="{BB962C8B-B14F-4D97-AF65-F5344CB8AC3E}">
        <p14:creationId xmlns:p14="http://schemas.microsoft.com/office/powerpoint/2010/main" val="123189854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9"/>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6188" indent="0">
              <a:buNone/>
              <a:defRPr sz="1800">
                <a:solidFill>
                  <a:schemeClr val="tx1">
                    <a:tint val="75000"/>
                  </a:schemeClr>
                </a:solidFill>
              </a:defRPr>
            </a:lvl2pPr>
            <a:lvl3pPr marL="912370" indent="0">
              <a:buNone/>
              <a:defRPr sz="1600">
                <a:solidFill>
                  <a:schemeClr val="tx1">
                    <a:tint val="75000"/>
                  </a:schemeClr>
                </a:solidFill>
              </a:defRPr>
            </a:lvl3pPr>
            <a:lvl4pPr marL="1368557" indent="0">
              <a:buNone/>
              <a:defRPr sz="1400">
                <a:solidFill>
                  <a:schemeClr val="tx1">
                    <a:tint val="75000"/>
                  </a:schemeClr>
                </a:solidFill>
              </a:defRPr>
            </a:lvl4pPr>
            <a:lvl5pPr marL="1824741" indent="0">
              <a:buNone/>
              <a:defRPr sz="1400">
                <a:solidFill>
                  <a:schemeClr val="tx1">
                    <a:tint val="75000"/>
                  </a:schemeClr>
                </a:solidFill>
              </a:defRPr>
            </a:lvl5pPr>
            <a:lvl6pPr marL="2280927" indent="0">
              <a:buNone/>
              <a:defRPr sz="1400">
                <a:solidFill>
                  <a:schemeClr val="tx1">
                    <a:tint val="75000"/>
                  </a:schemeClr>
                </a:solidFill>
              </a:defRPr>
            </a:lvl6pPr>
            <a:lvl7pPr marL="2737111" indent="0">
              <a:buNone/>
              <a:defRPr sz="1400">
                <a:solidFill>
                  <a:schemeClr val="tx1">
                    <a:tint val="75000"/>
                  </a:schemeClr>
                </a:solidFill>
              </a:defRPr>
            </a:lvl7pPr>
            <a:lvl8pPr marL="3193298" indent="0">
              <a:buNone/>
              <a:defRPr sz="1400">
                <a:solidFill>
                  <a:schemeClr val="tx1">
                    <a:tint val="75000"/>
                  </a:schemeClr>
                </a:solidFill>
              </a:defRPr>
            </a:lvl8pPr>
            <a:lvl9pPr marL="3649481"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840992-C391-4C20-B1F6-9A57F05AB390}" type="datetime1">
              <a:rPr lang="en-GB" smtClean="0">
                <a:solidFill>
                  <a:prstClr val="black">
                    <a:tint val="75000"/>
                  </a:prstClr>
                </a:solidFill>
              </a:rPr>
              <a:t>17/07/2017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722187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3C970F61-E392-4775-AD3F-E6BD1BC0B079}"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421843577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4E6BC1C-2717-4D94-B3A5-A81F60D614C0}" type="datetime1">
              <a:rPr lang="en-GB" smtClean="0">
                <a:solidFill>
                  <a:prstClr val="black">
                    <a:tint val="75000"/>
                  </a:prstClr>
                </a:solidFill>
              </a:rPr>
              <a:t>17/07/2017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75737292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44"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4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7D989E6-37FE-4442-A530-0A60C20B4E2D}" type="datetime1">
              <a:rPr lang="en-GB" smtClean="0">
                <a:solidFill>
                  <a:prstClr val="black">
                    <a:tint val="75000"/>
                  </a:prstClr>
                </a:solidFill>
              </a:rPr>
              <a:t>17/07/2017</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239227308"/>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endParaRPr lang="en-GB" dirty="0">
              <a:solidFill>
                <a:prstClr val="black">
                  <a:tint val="75000"/>
                </a:prstClr>
              </a:solidFill>
            </a:endParaRPr>
          </a:p>
        </p:txBody>
      </p:sp>
    </p:spTree>
    <p:extLst>
      <p:ext uri="{BB962C8B-B14F-4D97-AF65-F5344CB8AC3E}">
        <p14:creationId xmlns:p14="http://schemas.microsoft.com/office/powerpoint/2010/main" val="172962556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365110-1EA5-4820-AFE8-EC5F029B88F0}" type="datetime1">
              <a:rPr lang="en-GB" smtClean="0">
                <a:solidFill>
                  <a:prstClr val="black">
                    <a:tint val="75000"/>
                  </a:prstClr>
                </a:solidFill>
              </a:rPr>
              <a:t>17/07/2017</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831026094"/>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6B4817-1D5F-489B-B0B5-0325277B5D8A}" type="datetime1">
              <a:rPr lang="en-GB" smtClean="0">
                <a:solidFill>
                  <a:prstClr val="black">
                    <a:tint val="75000"/>
                  </a:prstClr>
                </a:solidFill>
              </a:rPr>
              <a:t>17/07/2017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866568959"/>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r>
              <a:rPr lang="en-US"/>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A6E8FB-BC7E-47FE-AB48-D667F166A927}" type="datetime1">
              <a:rPr lang="en-GB" smtClean="0">
                <a:solidFill>
                  <a:prstClr val="black">
                    <a:tint val="75000"/>
                  </a:prstClr>
                </a:solidFill>
              </a:rPr>
              <a:t>17/07/2017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771880826"/>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80DAE4-44A5-4A35-B6EC-C52107D8F340}" type="datetime1">
              <a:rPr lang="en-GB" smtClean="0">
                <a:solidFill>
                  <a:prstClr val="black">
                    <a:tint val="75000"/>
                  </a:prstClr>
                </a:solidFill>
              </a:rPr>
              <a:t>17/07/2017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872659288"/>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C64EA6E-044B-40A5-9E62-CBD8D511D8A0}" type="datetime1">
              <a:rPr lang="en-GB" smtClean="0">
                <a:solidFill>
                  <a:prstClr val="black">
                    <a:tint val="75000"/>
                  </a:prstClr>
                </a:solidFill>
              </a:rPr>
              <a:t>17/07/2017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886181249"/>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188" indent="0" algn="ctr">
              <a:buNone/>
              <a:defRPr>
                <a:solidFill>
                  <a:schemeClr val="tx1">
                    <a:tint val="75000"/>
                  </a:schemeClr>
                </a:solidFill>
              </a:defRPr>
            </a:lvl2pPr>
            <a:lvl3pPr marL="912370" indent="0" algn="ctr">
              <a:buNone/>
              <a:defRPr>
                <a:solidFill>
                  <a:schemeClr val="tx1">
                    <a:tint val="75000"/>
                  </a:schemeClr>
                </a:solidFill>
              </a:defRPr>
            </a:lvl3pPr>
            <a:lvl4pPr marL="1368557" indent="0" algn="ctr">
              <a:buNone/>
              <a:defRPr>
                <a:solidFill>
                  <a:schemeClr val="tx1">
                    <a:tint val="75000"/>
                  </a:schemeClr>
                </a:solidFill>
              </a:defRPr>
            </a:lvl4pPr>
            <a:lvl5pPr marL="1824741" indent="0" algn="ctr">
              <a:buNone/>
              <a:defRPr>
                <a:solidFill>
                  <a:schemeClr val="tx1">
                    <a:tint val="75000"/>
                  </a:schemeClr>
                </a:solidFill>
              </a:defRPr>
            </a:lvl5pPr>
            <a:lvl6pPr marL="2280927" indent="0" algn="ctr">
              <a:buNone/>
              <a:defRPr>
                <a:solidFill>
                  <a:schemeClr val="tx1">
                    <a:tint val="75000"/>
                  </a:schemeClr>
                </a:solidFill>
              </a:defRPr>
            </a:lvl6pPr>
            <a:lvl7pPr marL="2737111" indent="0" algn="ctr">
              <a:buNone/>
              <a:defRPr>
                <a:solidFill>
                  <a:schemeClr val="tx1">
                    <a:tint val="75000"/>
                  </a:schemeClr>
                </a:solidFill>
              </a:defRPr>
            </a:lvl7pPr>
            <a:lvl8pPr marL="3193298" indent="0" algn="ctr">
              <a:buNone/>
              <a:defRPr>
                <a:solidFill>
                  <a:schemeClr val="tx1">
                    <a:tint val="75000"/>
                  </a:schemeClr>
                </a:solidFill>
              </a:defRPr>
            </a:lvl8pPr>
            <a:lvl9pPr marL="3649481"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DC624B8-B3E5-4EE4-BCF2-A6F777E734EF}" type="datetime1">
              <a:rPr lang="en-GB" smtClean="0">
                <a:solidFill>
                  <a:prstClr val="black">
                    <a:tint val="75000"/>
                  </a:prstClr>
                </a:solidFill>
              </a:rPr>
              <a:t>17/07/2017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496926045"/>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9794B43-6EDB-44B8-98ED-0CD13012A353}" type="datetime1">
              <a:rPr lang="en-GB" smtClean="0">
                <a:solidFill>
                  <a:prstClr val="black">
                    <a:tint val="75000"/>
                  </a:prstClr>
                </a:solidFill>
              </a:rPr>
              <a:t>17/07/2017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685427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9.xml"/><Relationship Id="rId13" Type="http://schemas.openxmlformats.org/officeDocument/2006/relationships/theme" Target="../theme/theme10.xml"/><Relationship Id="rId3" Type="http://schemas.openxmlformats.org/officeDocument/2006/relationships/slideLayout" Target="../slideLayouts/slideLayout114.xml"/><Relationship Id="rId7" Type="http://schemas.openxmlformats.org/officeDocument/2006/relationships/slideLayout" Target="../slideLayouts/slideLayout118.xml"/><Relationship Id="rId12" Type="http://schemas.openxmlformats.org/officeDocument/2006/relationships/slideLayout" Target="../slideLayouts/slideLayout123.xml"/><Relationship Id="rId2" Type="http://schemas.openxmlformats.org/officeDocument/2006/relationships/slideLayout" Target="../slideLayouts/slideLayout113.xml"/><Relationship Id="rId16" Type="http://schemas.openxmlformats.org/officeDocument/2006/relationships/image" Target="../media/image5.png"/><Relationship Id="rId1" Type="http://schemas.openxmlformats.org/officeDocument/2006/relationships/slideLayout" Target="../slideLayouts/slideLayout112.xml"/><Relationship Id="rId6" Type="http://schemas.openxmlformats.org/officeDocument/2006/relationships/slideLayout" Target="../slideLayouts/slideLayout117.xml"/><Relationship Id="rId11" Type="http://schemas.openxmlformats.org/officeDocument/2006/relationships/slideLayout" Target="../slideLayouts/slideLayout122.xml"/><Relationship Id="rId5" Type="http://schemas.openxmlformats.org/officeDocument/2006/relationships/slideLayout" Target="../slideLayouts/slideLayout116.xml"/><Relationship Id="rId15" Type="http://schemas.openxmlformats.org/officeDocument/2006/relationships/image" Target="../media/image4.png"/><Relationship Id="rId10" Type="http://schemas.openxmlformats.org/officeDocument/2006/relationships/slideLayout" Target="../slideLayouts/slideLayout121.xml"/><Relationship Id="rId4" Type="http://schemas.openxmlformats.org/officeDocument/2006/relationships/slideLayout" Target="../slideLayouts/slideLayout115.xml"/><Relationship Id="rId9" Type="http://schemas.openxmlformats.org/officeDocument/2006/relationships/slideLayout" Target="../slideLayouts/slideLayout120.xml"/><Relationship Id="rId14" Type="http://schemas.openxmlformats.org/officeDocument/2006/relationships/image" Target="../media/image3.png"/></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31.xml"/><Relationship Id="rId13" Type="http://schemas.openxmlformats.org/officeDocument/2006/relationships/theme" Target="../theme/theme11.xml"/><Relationship Id="rId3" Type="http://schemas.openxmlformats.org/officeDocument/2006/relationships/slideLayout" Target="../slideLayouts/slideLayout126.xml"/><Relationship Id="rId7" Type="http://schemas.openxmlformats.org/officeDocument/2006/relationships/slideLayout" Target="../slideLayouts/slideLayout130.xml"/><Relationship Id="rId12" Type="http://schemas.openxmlformats.org/officeDocument/2006/relationships/slideLayout" Target="../slideLayouts/slideLayout135.xml"/><Relationship Id="rId2" Type="http://schemas.openxmlformats.org/officeDocument/2006/relationships/slideLayout" Target="../slideLayouts/slideLayout125.xml"/><Relationship Id="rId1" Type="http://schemas.openxmlformats.org/officeDocument/2006/relationships/slideLayout" Target="../slideLayouts/slideLayout124.xml"/><Relationship Id="rId6" Type="http://schemas.openxmlformats.org/officeDocument/2006/relationships/slideLayout" Target="../slideLayouts/slideLayout129.xml"/><Relationship Id="rId11" Type="http://schemas.openxmlformats.org/officeDocument/2006/relationships/slideLayout" Target="../slideLayouts/slideLayout134.xml"/><Relationship Id="rId5" Type="http://schemas.openxmlformats.org/officeDocument/2006/relationships/slideLayout" Target="../slideLayouts/slideLayout128.xml"/><Relationship Id="rId10" Type="http://schemas.openxmlformats.org/officeDocument/2006/relationships/slideLayout" Target="../slideLayouts/slideLayout133.xml"/><Relationship Id="rId4" Type="http://schemas.openxmlformats.org/officeDocument/2006/relationships/slideLayout" Target="../slideLayouts/slideLayout127.xml"/><Relationship Id="rId9" Type="http://schemas.openxmlformats.org/officeDocument/2006/relationships/slideLayout" Target="../slideLayouts/slideLayout132.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43.xml"/><Relationship Id="rId3" Type="http://schemas.openxmlformats.org/officeDocument/2006/relationships/slideLayout" Target="../slideLayouts/slideLayout138.xml"/><Relationship Id="rId7" Type="http://schemas.openxmlformats.org/officeDocument/2006/relationships/slideLayout" Target="../slideLayouts/slideLayout142.xml"/><Relationship Id="rId12" Type="http://schemas.openxmlformats.org/officeDocument/2006/relationships/image" Target="../media/image8.png"/><Relationship Id="rId2" Type="http://schemas.openxmlformats.org/officeDocument/2006/relationships/slideLayout" Target="../slideLayouts/slideLayout137.xml"/><Relationship Id="rId1" Type="http://schemas.openxmlformats.org/officeDocument/2006/relationships/slideLayout" Target="../slideLayouts/slideLayout136.xml"/><Relationship Id="rId6" Type="http://schemas.openxmlformats.org/officeDocument/2006/relationships/slideLayout" Target="../slideLayouts/slideLayout141.xml"/><Relationship Id="rId11" Type="http://schemas.openxmlformats.org/officeDocument/2006/relationships/image" Target="../media/image7.jpeg"/><Relationship Id="rId5" Type="http://schemas.openxmlformats.org/officeDocument/2006/relationships/slideLayout" Target="../slideLayouts/slideLayout140.xml"/><Relationship Id="rId10" Type="http://schemas.openxmlformats.org/officeDocument/2006/relationships/image" Target="../media/image6.jpeg"/><Relationship Id="rId4" Type="http://schemas.openxmlformats.org/officeDocument/2006/relationships/slideLayout" Target="../slideLayouts/slideLayout139.xml"/><Relationship Id="rId9" Type="http://schemas.openxmlformats.org/officeDocument/2006/relationships/theme" Target="../theme/theme1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6" Type="http://schemas.openxmlformats.org/officeDocument/2006/relationships/image" Target="../media/image5.png"/><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image" Target="../media/image4.png"/><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image" Target="../media/image8.png"/><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image" Target="../media/image7.jpeg"/><Relationship Id="rId5" Type="http://schemas.openxmlformats.org/officeDocument/2006/relationships/slideLayout" Target="../slideLayouts/slideLayout33.xml"/><Relationship Id="rId10" Type="http://schemas.openxmlformats.org/officeDocument/2006/relationships/image" Target="../media/image6.jpeg"/><Relationship Id="rId4" Type="http://schemas.openxmlformats.org/officeDocument/2006/relationships/slideLayout" Target="../slideLayouts/slideLayout32.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image" Target="../media/image10.jpeg"/><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slideLayout" Target="../slideLayouts/slideLayout60.xml"/><Relationship Id="rId18" Type="http://schemas.openxmlformats.org/officeDocument/2006/relationships/image" Target="../media/image1.emf"/><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17" Type="http://schemas.openxmlformats.org/officeDocument/2006/relationships/theme" Target="../theme/theme5.xml"/><Relationship Id="rId2" Type="http://schemas.openxmlformats.org/officeDocument/2006/relationships/slideLayout" Target="../slideLayouts/slideLayout49.xml"/><Relationship Id="rId16" Type="http://schemas.openxmlformats.org/officeDocument/2006/relationships/slideLayout" Target="../slideLayouts/slideLayout63.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5" Type="http://schemas.openxmlformats.org/officeDocument/2006/relationships/slideLayout" Target="../slideLayouts/slideLayout62.xml"/><Relationship Id="rId10" Type="http://schemas.openxmlformats.org/officeDocument/2006/relationships/slideLayout" Target="../slideLayouts/slideLayout57.xml"/><Relationship Id="rId19" Type="http://schemas.openxmlformats.org/officeDocument/2006/relationships/image" Target="../media/image2.jpeg"/><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slideLayout" Target="../slideLayouts/slideLayout61.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theme" Target="../theme/theme6.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2" Type="http://schemas.openxmlformats.org/officeDocument/2006/relationships/slideLayout" Target="../slideLayouts/slideLayout65.xml"/><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3.xml"/><Relationship Id="rId3" Type="http://schemas.openxmlformats.org/officeDocument/2006/relationships/slideLayout" Target="../slideLayouts/slideLayout78.xml"/><Relationship Id="rId7" Type="http://schemas.openxmlformats.org/officeDocument/2006/relationships/slideLayout" Target="../slideLayouts/slideLayout82.xml"/><Relationship Id="rId12" Type="http://schemas.openxmlformats.org/officeDocument/2006/relationships/theme" Target="../theme/theme7.xml"/><Relationship Id="rId2" Type="http://schemas.openxmlformats.org/officeDocument/2006/relationships/slideLayout" Target="../slideLayouts/slideLayout77.xml"/><Relationship Id="rId1" Type="http://schemas.openxmlformats.org/officeDocument/2006/relationships/slideLayout" Target="../slideLayouts/slideLayout76.xml"/><Relationship Id="rId6" Type="http://schemas.openxmlformats.org/officeDocument/2006/relationships/slideLayout" Target="../slideLayouts/slideLayout81.xml"/><Relationship Id="rId11" Type="http://schemas.openxmlformats.org/officeDocument/2006/relationships/slideLayout" Target="../slideLayouts/slideLayout86.xml"/><Relationship Id="rId5" Type="http://schemas.openxmlformats.org/officeDocument/2006/relationships/slideLayout" Target="../slideLayouts/slideLayout80.xml"/><Relationship Id="rId10" Type="http://schemas.openxmlformats.org/officeDocument/2006/relationships/slideLayout" Target="../slideLayouts/slideLayout85.xml"/><Relationship Id="rId4" Type="http://schemas.openxmlformats.org/officeDocument/2006/relationships/slideLayout" Target="../slideLayouts/slideLayout79.xml"/><Relationship Id="rId9" Type="http://schemas.openxmlformats.org/officeDocument/2006/relationships/slideLayout" Target="../slideLayouts/slideLayout84.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4.xml"/><Relationship Id="rId3" Type="http://schemas.openxmlformats.org/officeDocument/2006/relationships/slideLayout" Target="../slideLayouts/slideLayout89.xml"/><Relationship Id="rId7" Type="http://schemas.openxmlformats.org/officeDocument/2006/relationships/slideLayout" Target="../slideLayouts/slideLayout93.xml"/><Relationship Id="rId12" Type="http://schemas.openxmlformats.org/officeDocument/2006/relationships/theme" Target="../theme/theme8.xml"/><Relationship Id="rId2" Type="http://schemas.openxmlformats.org/officeDocument/2006/relationships/slideLayout" Target="../slideLayouts/slideLayout88.xml"/><Relationship Id="rId1" Type="http://schemas.openxmlformats.org/officeDocument/2006/relationships/slideLayout" Target="../slideLayouts/slideLayout87.xml"/><Relationship Id="rId6" Type="http://schemas.openxmlformats.org/officeDocument/2006/relationships/slideLayout" Target="../slideLayouts/slideLayout92.xml"/><Relationship Id="rId11" Type="http://schemas.openxmlformats.org/officeDocument/2006/relationships/slideLayout" Target="../slideLayouts/slideLayout97.xml"/><Relationship Id="rId5" Type="http://schemas.openxmlformats.org/officeDocument/2006/relationships/slideLayout" Target="../slideLayouts/slideLayout91.xml"/><Relationship Id="rId10" Type="http://schemas.openxmlformats.org/officeDocument/2006/relationships/slideLayout" Target="../slideLayouts/slideLayout96.xml"/><Relationship Id="rId4" Type="http://schemas.openxmlformats.org/officeDocument/2006/relationships/slideLayout" Target="../slideLayouts/slideLayout90.xml"/><Relationship Id="rId9" Type="http://schemas.openxmlformats.org/officeDocument/2006/relationships/slideLayout" Target="../slideLayouts/slideLayout95.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5.xml"/><Relationship Id="rId13" Type="http://schemas.openxmlformats.org/officeDocument/2006/relationships/slideLayout" Target="../slideLayouts/slideLayout110.xml"/><Relationship Id="rId3" Type="http://schemas.openxmlformats.org/officeDocument/2006/relationships/slideLayout" Target="../slideLayouts/slideLayout100.xml"/><Relationship Id="rId7" Type="http://schemas.openxmlformats.org/officeDocument/2006/relationships/slideLayout" Target="../slideLayouts/slideLayout104.xml"/><Relationship Id="rId12" Type="http://schemas.openxmlformats.org/officeDocument/2006/relationships/slideLayout" Target="../slideLayouts/slideLayout109.xml"/><Relationship Id="rId2" Type="http://schemas.openxmlformats.org/officeDocument/2006/relationships/slideLayout" Target="../slideLayouts/slideLayout99.xml"/><Relationship Id="rId1" Type="http://schemas.openxmlformats.org/officeDocument/2006/relationships/slideLayout" Target="../slideLayouts/slideLayout98.xml"/><Relationship Id="rId6" Type="http://schemas.openxmlformats.org/officeDocument/2006/relationships/slideLayout" Target="../slideLayouts/slideLayout103.xml"/><Relationship Id="rId11" Type="http://schemas.openxmlformats.org/officeDocument/2006/relationships/slideLayout" Target="../slideLayouts/slideLayout108.xml"/><Relationship Id="rId5" Type="http://schemas.openxmlformats.org/officeDocument/2006/relationships/slideLayout" Target="../slideLayouts/slideLayout102.xml"/><Relationship Id="rId15" Type="http://schemas.openxmlformats.org/officeDocument/2006/relationships/theme" Target="../theme/theme9.xml"/><Relationship Id="rId10" Type="http://schemas.openxmlformats.org/officeDocument/2006/relationships/slideLayout" Target="../slideLayouts/slideLayout107.xml"/><Relationship Id="rId4" Type="http://schemas.openxmlformats.org/officeDocument/2006/relationships/slideLayout" Target="../slideLayouts/slideLayout101.xml"/><Relationship Id="rId9" Type="http://schemas.openxmlformats.org/officeDocument/2006/relationships/slideLayout" Target="../slideLayouts/slideLayout106.xml"/><Relationship Id="rId14" Type="http://schemas.openxmlformats.org/officeDocument/2006/relationships/slideLayout" Target="../slideLayouts/slideLayout1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0"/>
            <a:ext cx="8001000" cy="1066800"/>
          </a:xfrm>
          <a:prstGeom prst="rect">
            <a:avLst/>
          </a:prstGeom>
          <a:solidFill>
            <a:srgbClr val="950062"/>
          </a:solidFill>
          <a:ln/>
          <a:effectLst/>
        </p:spPr>
        <p:style>
          <a:lnRef idx="1">
            <a:schemeClr val="accent1"/>
          </a:lnRef>
          <a:fillRef idx="3">
            <a:schemeClr val="accent1"/>
          </a:fillRef>
          <a:effectRef idx="2">
            <a:schemeClr val="accent1"/>
          </a:effectRef>
          <a:fontRef idx="minor">
            <a:schemeClr val="lt1"/>
          </a:fontRef>
        </p:style>
      </p:sp>
      <p:sp>
        <p:nvSpPr>
          <p:cNvPr id="1027" name="Rectangle 2"/>
          <p:cNvSpPr>
            <a:spLocks noGrp="1" noChangeArrowheads="1"/>
          </p:cNvSpPr>
          <p:nvPr>
            <p:ph type="title"/>
          </p:nvPr>
        </p:nvSpPr>
        <p:spPr bwMode="auto">
          <a:xfrm>
            <a:off x="0" y="12"/>
            <a:ext cx="8001000" cy="107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ctr" anchorCtr="0" compatLnSpc="1">
            <a:prstTxWarp prst="textNoShape">
              <a:avLst/>
            </a:prstTxWarp>
          </a:bodyPr>
          <a:lstStyle/>
          <a:p>
            <a:pPr lvl="0"/>
            <a:r>
              <a:rPr lang="en-GB" altLang="en-US"/>
              <a:t>Click to edit Master title style</a:t>
            </a:r>
          </a:p>
        </p:txBody>
      </p:sp>
      <p:sp>
        <p:nvSpPr>
          <p:cNvPr id="1028" name="Rectangle 3"/>
          <p:cNvSpPr>
            <a:spLocks noGrp="1" noChangeArrowheads="1"/>
          </p:cNvSpPr>
          <p:nvPr>
            <p:ph type="body" idx="1"/>
          </p:nvPr>
        </p:nvSpPr>
        <p:spPr bwMode="auto">
          <a:xfrm>
            <a:off x="285750" y="1357313"/>
            <a:ext cx="8229600" cy="4697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pic>
        <p:nvPicPr>
          <p:cNvPr id="1029" name="Picture 7"/>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8027989" y="228631"/>
            <a:ext cx="1116012"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8" descr="mfshlogo+"/>
          <p:cNvPicPr preferRelativeResize="0">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7848600" y="5867400"/>
            <a:ext cx="10795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28" name="Rectangle 8"/>
          <p:cNvSpPr>
            <a:spLocks noGrp="1" noChangeArrowheads="1"/>
          </p:cNvSpPr>
          <p:nvPr>
            <p:ph type="sldNum" sz="quarter" idx="4"/>
          </p:nvPr>
        </p:nvSpPr>
        <p:spPr bwMode="auto">
          <a:xfrm>
            <a:off x="1" y="6524656"/>
            <a:ext cx="539750" cy="333375"/>
          </a:xfrm>
          <a:prstGeom prst="rect">
            <a:avLst/>
          </a:prstGeom>
          <a:noFill/>
          <a:ln w="9525">
            <a:noFill/>
            <a:miter lim="800000"/>
            <a:headEnd/>
            <a:tailEnd/>
          </a:ln>
          <a:effectLst/>
        </p:spPr>
        <p:txBody>
          <a:bodyPr vert="horz" wrap="square" lIns="91238" tIns="45619" rIns="91238" bIns="45619" numCol="1" anchor="t" anchorCtr="0" compatLnSpc="1">
            <a:prstTxWarp prst="textNoShape">
              <a:avLst/>
            </a:prstTxWarp>
          </a:bodyPr>
          <a:lstStyle>
            <a:lvl1pPr algn="r">
              <a:defRPr sz="1400">
                <a:latin typeface="Arial" charset="0"/>
                <a:ea typeface="+mn-ea"/>
                <a:cs typeface="Arial" charset="0"/>
              </a:defRPr>
            </a:lvl1pPr>
          </a:lstStyle>
          <a:p>
            <a:pPr fontAlgn="base">
              <a:spcBef>
                <a:spcPct val="0"/>
              </a:spcBef>
              <a:spcAft>
                <a:spcPct val="0"/>
              </a:spcAft>
              <a:defRPr/>
            </a:pPr>
            <a:fld id="{44CC7189-4D07-4BDB-9860-E959BCC86FD9}" type="slidenum">
              <a:rPr lang="en-GB">
                <a:solidFill>
                  <a:srgbClr val="000000"/>
                </a:solidFill>
              </a:rPr>
              <a:pPr fontAlgn="base">
                <a:spcBef>
                  <a:spcPct val="0"/>
                </a:spcBef>
                <a:spcAft>
                  <a:spcPct val="0"/>
                </a:spcAft>
                <a:defRPr/>
              </a:pPr>
              <a:t>‹nr.›</a:t>
            </a:fld>
            <a:endParaRPr lang="en-GB" dirty="0">
              <a:solidFill>
                <a:srgbClr val="000000"/>
              </a:solidFill>
            </a:endParaRPr>
          </a:p>
        </p:txBody>
      </p:sp>
    </p:spTree>
    <p:extLst>
      <p:ext uri="{BB962C8B-B14F-4D97-AF65-F5344CB8AC3E}">
        <p14:creationId xmlns:p14="http://schemas.microsoft.com/office/powerpoint/2010/main" val="929223745"/>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hf hdr="0" ftr="0" dt="0"/>
  <p:txStyles>
    <p:titleStyle>
      <a:lvl1pPr algn="l" rtl="0" eaLnBrk="0" fontAlgn="base" hangingPunct="0">
        <a:spcBef>
          <a:spcPct val="0"/>
        </a:spcBef>
        <a:spcAft>
          <a:spcPct val="0"/>
        </a:spcAft>
        <a:defRPr sz="4400" b="1">
          <a:solidFill>
            <a:schemeClr val="bg1"/>
          </a:solidFill>
          <a:latin typeface="+mj-lt"/>
          <a:ea typeface="+mj-ea"/>
          <a:cs typeface="+mj-cs"/>
        </a:defRPr>
      </a:lvl1pPr>
      <a:lvl2pPr algn="l" rtl="0" eaLnBrk="0" fontAlgn="base" hangingPunct="0">
        <a:spcBef>
          <a:spcPct val="0"/>
        </a:spcBef>
        <a:spcAft>
          <a:spcPct val="0"/>
        </a:spcAft>
        <a:defRPr sz="4400" b="1">
          <a:solidFill>
            <a:schemeClr val="bg1"/>
          </a:solidFill>
          <a:latin typeface="Helvetica" charset="0"/>
          <a:ea typeface="ＭＳ Ｐゴシック" charset="-128"/>
        </a:defRPr>
      </a:lvl2pPr>
      <a:lvl3pPr algn="l" rtl="0" eaLnBrk="0" fontAlgn="base" hangingPunct="0">
        <a:spcBef>
          <a:spcPct val="0"/>
        </a:spcBef>
        <a:spcAft>
          <a:spcPct val="0"/>
        </a:spcAft>
        <a:defRPr sz="4400" b="1">
          <a:solidFill>
            <a:schemeClr val="bg1"/>
          </a:solidFill>
          <a:latin typeface="Helvetica" charset="0"/>
          <a:ea typeface="ＭＳ Ｐゴシック" charset="-128"/>
        </a:defRPr>
      </a:lvl3pPr>
      <a:lvl4pPr algn="l" rtl="0" eaLnBrk="0" fontAlgn="base" hangingPunct="0">
        <a:spcBef>
          <a:spcPct val="0"/>
        </a:spcBef>
        <a:spcAft>
          <a:spcPct val="0"/>
        </a:spcAft>
        <a:defRPr sz="4400" b="1">
          <a:solidFill>
            <a:schemeClr val="bg1"/>
          </a:solidFill>
          <a:latin typeface="Helvetica" charset="0"/>
          <a:ea typeface="ＭＳ Ｐゴシック" charset="-128"/>
        </a:defRPr>
      </a:lvl4pPr>
      <a:lvl5pPr algn="l" rtl="0" eaLnBrk="0" fontAlgn="base" hangingPunct="0">
        <a:spcBef>
          <a:spcPct val="0"/>
        </a:spcBef>
        <a:spcAft>
          <a:spcPct val="0"/>
        </a:spcAft>
        <a:defRPr sz="4400" b="1">
          <a:solidFill>
            <a:schemeClr val="bg1"/>
          </a:solidFill>
          <a:latin typeface="Helvetica" charset="0"/>
          <a:ea typeface="ＭＳ Ｐゴシック" charset="-128"/>
        </a:defRPr>
      </a:lvl5pPr>
      <a:lvl6pPr marL="456188" algn="l" rtl="0" fontAlgn="base">
        <a:spcBef>
          <a:spcPct val="0"/>
        </a:spcBef>
        <a:spcAft>
          <a:spcPct val="0"/>
        </a:spcAft>
        <a:defRPr sz="4400">
          <a:solidFill>
            <a:schemeClr val="tx2"/>
          </a:solidFill>
          <a:latin typeface="Helvetica" charset="0"/>
          <a:ea typeface="ＭＳ Ｐゴシック" charset="-128"/>
        </a:defRPr>
      </a:lvl6pPr>
      <a:lvl7pPr marL="912370" algn="l" rtl="0" fontAlgn="base">
        <a:spcBef>
          <a:spcPct val="0"/>
        </a:spcBef>
        <a:spcAft>
          <a:spcPct val="0"/>
        </a:spcAft>
        <a:defRPr sz="4400">
          <a:solidFill>
            <a:schemeClr val="tx2"/>
          </a:solidFill>
          <a:latin typeface="Helvetica" charset="0"/>
          <a:ea typeface="ＭＳ Ｐゴシック" charset="-128"/>
        </a:defRPr>
      </a:lvl7pPr>
      <a:lvl8pPr marL="1368557" algn="l" rtl="0" fontAlgn="base">
        <a:spcBef>
          <a:spcPct val="0"/>
        </a:spcBef>
        <a:spcAft>
          <a:spcPct val="0"/>
        </a:spcAft>
        <a:defRPr sz="4400">
          <a:solidFill>
            <a:schemeClr val="tx2"/>
          </a:solidFill>
          <a:latin typeface="Helvetica" charset="0"/>
          <a:ea typeface="ＭＳ Ｐゴシック" charset="-128"/>
        </a:defRPr>
      </a:lvl8pPr>
      <a:lvl9pPr marL="1824741" algn="l" rtl="0" fontAlgn="base">
        <a:spcBef>
          <a:spcPct val="0"/>
        </a:spcBef>
        <a:spcAft>
          <a:spcPct val="0"/>
        </a:spcAft>
        <a:defRPr sz="4400">
          <a:solidFill>
            <a:schemeClr val="tx2"/>
          </a:solidFill>
          <a:latin typeface="Helvetica" charset="0"/>
          <a:ea typeface="ＭＳ Ｐゴシック" charset="-128"/>
        </a:defRPr>
      </a:lvl9pPr>
    </p:titleStyle>
    <p:bodyStyle>
      <a:lvl1pPr marL="342139" indent="-342139" algn="l" rtl="0" eaLnBrk="0" fontAlgn="base" hangingPunct="0">
        <a:spcBef>
          <a:spcPct val="20000"/>
        </a:spcBef>
        <a:spcAft>
          <a:spcPct val="0"/>
        </a:spcAft>
        <a:buChar char="•"/>
        <a:defRPr sz="3200">
          <a:solidFill>
            <a:schemeClr val="tx1"/>
          </a:solidFill>
          <a:latin typeface="+mn-lt"/>
          <a:ea typeface="+mn-ea"/>
          <a:cs typeface="+mn-cs"/>
        </a:defRPr>
      </a:lvl1pPr>
      <a:lvl2pPr marL="741299" indent="-285114" algn="l" rtl="0" eaLnBrk="0" fontAlgn="base" hangingPunct="0">
        <a:spcBef>
          <a:spcPct val="20000"/>
        </a:spcBef>
        <a:spcAft>
          <a:spcPct val="0"/>
        </a:spcAft>
        <a:buChar char="–"/>
        <a:defRPr sz="2800">
          <a:solidFill>
            <a:schemeClr val="tx1"/>
          </a:solidFill>
          <a:latin typeface="+mn-lt"/>
          <a:ea typeface="+mn-ea"/>
        </a:defRPr>
      </a:lvl2pPr>
      <a:lvl3pPr marL="1140463" indent="-228098" algn="l" rtl="0" eaLnBrk="0" fontAlgn="base" hangingPunct="0">
        <a:spcBef>
          <a:spcPct val="20000"/>
        </a:spcBef>
        <a:spcAft>
          <a:spcPct val="0"/>
        </a:spcAft>
        <a:buChar char="•"/>
        <a:defRPr sz="2400">
          <a:solidFill>
            <a:schemeClr val="tx1"/>
          </a:solidFill>
          <a:latin typeface="+mn-lt"/>
          <a:ea typeface="+mn-ea"/>
        </a:defRPr>
      </a:lvl3pPr>
      <a:lvl4pPr marL="1596650" indent="-228098" algn="l" rtl="0" eaLnBrk="0" fontAlgn="base" hangingPunct="0">
        <a:spcBef>
          <a:spcPct val="20000"/>
        </a:spcBef>
        <a:spcAft>
          <a:spcPct val="0"/>
        </a:spcAft>
        <a:buChar char="–"/>
        <a:defRPr sz="2000">
          <a:solidFill>
            <a:schemeClr val="tx1"/>
          </a:solidFill>
          <a:latin typeface="+mn-lt"/>
          <a:ea typeface="+mn-ea"/>
        </a:defRPr>
      </a:lvl4pPr>
      <a:lvl5pPr marL="2052833" indent="-228098" algn="l" rtl="0" eaLnBrk="0" fontAlgn="base" hangingPunct="0">
        <a:spcBef>
          <a:spcPct val="20000"/>
        </a:spcBef>
        <a:spcAft>
          <a:spcPct val="0"/>
        </a:spcAft>
        <a:buChar char="»"/>
        <a:defRPr sz="2000">
          <a:solidFill>
            <a:schemeClr val="tx1"/>
          </a:solidFill>
          <a:latin typeface="+mn-lt"/>
          <a:ea typeface="+mn-ea"/>
        </a:defRPr>
      </a:lvl5pPr>
      <a:lvl6pPr marL="2509020" indent="-228098" algn="l" rtl="0" fontAlgn="base">
        <a:spcBef>
          <a:spcPct val="20000"/>
        </a:spcBef>
        <a:spcAft>
          <a:spcPct val="0"/>
        </a:spcAft>
        <a:buChar char="»"/>
        <a:defRPr sz="2000">
          <a:solidFill>
            <a:schemeClr val="tx1"/>
          </a:solidFill>
          <a:latin typeface="+mn-lt"/>
          <a:ea typeface="+mn-ea"/>
        </a:defRPr>
      </a:lvl6pPr>
      <a:lvl7pPr marL="2965206" indent="-228098" algn="l" rtl="0" fontAlgn="base">
        <a:spcBef>
          <a:spcPct val="20000"/>
        </a:spcBef>
        <a:spcAft>
          <a:spcPct val="0"/>
        </a:spcAft>
        <a:buChar char="»"/>
        <a:defRPr sz="2000">
          <a:solidFill>
            <a:schemeClr val="tx1"/>
          </a:solidFill>
          <a:latin typeface="+mn-lt"/>
          <a:ea typeface="+mn-ea"/>
        </a:defRPr>
      </a:lvl7pPr>
      <a:lvl8pPr marL="3421391" indent="-228098" algn="l" rtl="0" fontAlgn="base">
        <a:spcBef>
          <a:spcPct val="20000"/>
        </a:spcBef>
        <a:spcAft>
          <a:spcPct val="0"/>
        </a:spcAft>
        <a:buChar char="»"/>
        <a:defRPr sz="2000">
          <a:solidFill>
            <a:schemeClr val="tx1"/>
          </a:solidFill>
          <a:latin typeface="+mn-lt"/>
          <a:ea typeface="+mn-ea"/>
        </a:defRPr>
      </a:lvl8pPr>
      <a:lvl9pPr marL="3877573" indent="-228098"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Box 4"/>
          <p:cNvSpPr txBox="1">
            <a:spLocks noChangeArrowheads="1"/>
          </p:cNvSpPr>
          <p:nvPr/>
        </p:nvSpPr>
        <p:spPr bwMode="auto">
          <a:xfrm>
            <a:off x="4787900" y="6402388"/>
            <a:ext cx="3600450" cy="339725"/>
          </a:xfrm>
          <a:prstGeom prst="rect">
            <a:avLst/>
          </a:prstGeom>
          <a:noFill/>
          <a:ln>
            <a:noFill/>
          </a:ln>
          <a:extLst/>
        </p:spPr>
        <p:txBody>
          <a:bodyPr lIns="91238" tIns="45619" rIns="91238" bIns="45619">
            <a:spAutoFit/>
          </a:bodyPr>
          <a:lstStyle>
            <a:lvl1pPr defTabSz="762000" eaLnBrk="0" hangingPunct="0">
              <a:defRPr sz="2000" b="1" u="sng">
                <a:solidFill>
                  <a:srgbClr val="000000"/>
                </a:solidFill>
                <a:latin typeface="Gill Sans MT" pitchFamily="34" charset="0"/>
              </a:defRPr>
            </a:lvl1pPr>
            <a:lvl2pPr marL="742950" indent="-285750" defTabSz="762000" eaLnBrk="0" hangingPunct="0">
              <a:defRPr sz="2000" b="1" u="sng">
                <a:solidFill>
                  <a:srgbClr val="000000"/>
                </a:solidFill>
                <a:latin typeface="Gill Sans MT" pitchFamily="34" charset="0"/>
              </a:defRPr>
            </a:lvl2pPr>
            <a:lvl3pPr marL="1143000" indent="-228600" defTabSz="762000" eaLnBrk="0" hangingPunct="0">
              <a:defRPr sz="2000" b="1" u="sng">
                <a:solidFill>
                  <a:srgbClr val="000000"/>
                </a:solidFill>
                <a:latin typeface="Gill Sans MT" pitchFamily="34" charset="0"/>
              </a:defRPr>
            </a:lvl3pPr>
            <a:lvl4pPr marL="1600200" indent="-228600" defTabSz="762000" eaLnBrk="0" hangingPunct="0">
              <a:defRPr sz="2000" b="1" u="sng">
                <a:solidFill>
                  <a:srgbClr val="000000"/>
                </a:solidFill>
                <a:latin typeface="Gill Sans MT" pitchFamily="34" charset="0"/>
              </a:defRPr>
            </a:lvl4pPr>
            <a:lvl5pPr marL="2057400" indent="-228600" defTabSz="762000" eaLnBrk="0" hangingPunct="0">
              <a:defRPr sz="2000" b="1" u="sng">
                <a:solidFill>
                  <a:srgbClr val="000000"/>
                </a:solidFill>
                <a:latin typeface="Gill Sans MT" pitchFamily="34" charset="0"/>
              </a:defRPr>
            </a:lvl5pPr>
            <a:lvl6pPr marL="2514600" indent="-228600" defTabSz="762000" eaLnBrk="0" fontAlgn="base" hangingPunct="0">
              <a:spcBef>
                <a:spcPct val="0"/>
              </a:spcBef>
              <a:spcAft>
                <a:spcPct val="0"/>
              </a:spcAft>
              <a:defRPr sz="2000" b="1" u="sng">
                <a:solidFill>
                  <a:srgbClr val="000000"/>
                </a:solidFill>
                <a:latin typeface="Gill Sans MT" pitchFamily="34" charset="0"/>
              </a:defRPr>
            </a:lvl6pPr>
            <a:lvl7pPr marL="2971800" indent="-228600" defTabSz="762000" eaLnBrk="0" fontAlgn="base" hangingPunct="0">
              <a:spcBef>
                <a:spcPct val="0"/>
              </a:spcBef>
              <a:spcAft>
                <a:spcPct val="0"/>
              </a:spcAft>
              <a:defRPr sz="2000" b="1" u="sng">
                <a:solidFill>
                  <a:srgbClr val="000000"/>
                </a:solidFill>
                <a:latin typeface="Gill Sans MT" pitchFamily="34" charset="0"/>
              </a:defRPr>
            </a:lvl7pPr>
            <a:lvl8pPr marL="3429000" indent="-228600" defTabSz="762000" eaLnBrk="0" fontAlgn="base" hangingPunct="0">
              <a:spcBef>
                <a:spcPct val="0"/>
              </a:spcBef>
              <a:spcAft>
                <a:spcPct val="0"/>
              </a:spcAft>
              <a:defRPr sz="2000" b="1" u="sng">
                <a:solidFill>
                  <a:srgbClr val="000000"/>
                </a:solidFill>
                <a:latin typeface="Gill Sans MT" pitchFamily="34" charset="0"/>
              </a:defRPr>
            </a:lvl8pPr>
            <a:lvl9pPr marL="3886200" indent="-228600" defTabSz="762000" eaLnBrk="0" fontAlgn="base" hangingPunct="0">
              <a:spcBef>
                <a:spcPct val="0"/>
              </a:spcBef>
              <a:spcAft>
                <a:spcPct val="0"/>
              </a:spcAft>
              <a:defRPr sz="2000" b="1" u="sng">
                <a:solidFill>
                  <a:srgbClr val="000000"/>
                </a:solidFill>
                <a:latin typeface="Gill Sans MT" pitchFamily="34" charset="0"/>
              </a:defRPr>
            </a:lvl9pPr>
          </a:lstStyle>
          <a:p>
            <a:pPr algn="r" fontAlgn="base">
              <a:spcBef>
                <a:spcPct val="0"/>
              </a:spcBef>
              <a:spcAft>
                <a:spcPct val="0"/>
              </a:spcAft>
              <a:defRPr/>
            </a:pPr>
            <a:r>
              <a:rPr lang="fr-FR" sz="1600" u="none" dirty="0"/>
              <a:t>Service VIH et IST</a:t>
            </a:r>
          </a:p>
        </p:txBody>
      </p:sp>
      <p:sp>
        <p:nvSpPr>
          <p:cNvPr id="1027" name="Rectangle 5"/>
          <p:cNvSpPr>
            <a:spLocks noChangeArrowheads="1"/>
          </p:cNvSpPr>
          <p:nvPr/>
        </p:nvSpPr>
        <p:spPr bwMode="auto">
          <a:xfrm>
            <a:off x="4" y="1295400"/>
            <a:ext cx="9142413"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238" tIns="45619" rIns="91238" bIns="45619" anchor="ctr"/>
          <a:lstStyle>
            <a:lvl1pPr eaLnBrk="0" hangingPunct="0">
              <a:defRPr sz="2000" b="1" u="sng">
                <a:solidFill>
                  <a:srgbClr val="000000"/>
                </a:solidFill>
                <a:latin typeface="Gill Sans MT" pitchFamily="34" charset="0"/>
                <a:ea typeface="ＭＳ Ｐゴシック" charset="-128"/>
              </a:defRPr>
            </a:lvl1pPr>
            <a:lvl2pPr marL="742950" indent="-285750" eaLnBrk="0" hangingPunct="0">
              <a:defRPr sz="2000" b="1" u="sng">
                <a:solidFill>
                  <a:srgbClr val="000000"/>
                </a:solidFill>
                <a:latin typeface="Gill Sans MT" pitchFamily="34" charset="0"/>
                <a:ea typeface="ＭＳ Ｐゴシック" charset="-128"/>
              </a:defRPr>
            </a:lvl2pPr>
            <a:lvl3pPr marL="1143000" indent="-228600" eaLnBrk="0" hangingPunct="0">
              <a:defRPr sz="2000" b="1" u="sng">
                <a:solidFill>
                  <a:srgbClr val="000000"/>
                </a:solidFill>
                <a:latin typeface="Gill Sans MT" pitchFamily="34" charset="0"/>
                <a:ea typeface="ＭＳ Ｐゴシック" charset="-128"/>
              </a:defRPr>
            </a:lvl3pPr>
            <a:lvl4pPr marL="1600200" indent="-228600" eaLnBrk="0" hangingPunct="0">
              <a:defRPr sz="2000" b="1" u="sng">
                <a:solidFill>
                  <a:srgbClr val="000000"/>
                </a:solidFill>
                <a:latin typeface="Gill Sans MT" pitchFamily="34" charset="0"/>
                <a:ea typeface="ＭＳ Ｐゴシック" charset="-128"/>
              </a:defRPr>
            </a:lvl4pPr>
            <a:lvl5pPr marL="2057400" indent="-228600" eaLnBrk="0" hangingPunct="0">
              <a:defRPr sz="2000" b="1" u="sng">
                <a:solidFill>
                  <a:srgbClr val="000000"/>
                </a:solidFill>
                <a:latin typeface="Gill Sans MT" pitchFamily="34" charset="0"/>
                <a:ea typeface="ＭＳ Ｐゴシック" charset="-128"/>
              </a:defRPr>
            </a:lvl5pPr>
            <a:lvl6pPr marL="25146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6pPr>
            <a:lvl7pPr marL="29718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7pPr>
            <a:lvl8pPr marL="34290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8pPr>
            <a:lvl9pPr marL="38862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9pPr>
          </a:lstStyle>
          <a:p>
            <a:pPr fontAlgn="base">
              <a:spcBef>
                <a:spcPct val="0"/>
              </a:spcBef>
              <a:spcAft>
                <a:spcPct val="0"/>
              </a:spcAft>
            </a:pPr>
            <a:endParaRPr lang="en-US" altLang="en-US" dirty="0"/>
          </a:p>
        </p:txBody>
      </p:sp>
      <p:sp>
        <p:nvSpPr>
          <p:cNvPr id="1028" name="Oval 6"/>
          <p:cNvSpPr>
            <a:spLocks noChangeArrowheads="1"/>
          </p:cNvSpPr>
          <p:nvPr/>
        </p:nvSpPr>
        <p:spPr bwMode="auto">
          <a:xfrm>
            <a:off x="6227782" y="4868882"/>
            <a:ext cx="765175" cy="36988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type="none" w="sm" len="sm"/>
                <a:tailEnd type="none" w="sm" len="sm"/>
              </a14:hiddenLine>
            </a:ext>
          </a:extLst>
        </p:spPr>
        <p:txBody>
          <a:bodyPr wrap="none" lIns="91238" tIns="45619" rIns="91238" bIns="45619" anchor="ctr"/>
          <a:lstStyle>
            <a:lvl1pPr eaLnBrk="0" hangingPunct="0">
              <a:defRPr sz="2000" b="1" u="sng">
                <a:solidFill>
                  <a:srgbClr val="000000"/>
                </a:solidFill>
                <a:latin typeface="Gill Sans MT" pitchFamily="34" charset="0"/>
                <a:ea typeface="ＭＳ Ｐゴシック" charset="-128"/>
              </a:defRPr>
            </a:lvl1pPr>
            <a:lvl2pPr marL="742950" indent="-285750" eaLnBrk="0" hangingPunct="0">
              <a:defRPr sz="2000" b="1" u="sng">
                <a:solidFill>
                  <a:srgbClr val="000000"/>
                </a:solidFill>
                <a:latin typeface="Gill Sans MT" pitchFamily="34" charset="0"/>
                <a:ea typeface="ＭＳ Ｐゴシック" charset="-128"/>
              </a:defRPr>
            </a:lvl2pPr>
            <a:lvl3pPr marL="1143000" indent="-228600" eaLnBrk="0" hangingPunct="0">
              <a:defRPr sz="2000" b="1" u="sng">
                <a:solidFill>
                  <a:srgbClr val="000000"/>
                </a:solidFill>
                <a:latin typeface="Gill Sans MT" pitchFamily="34" charset="0"/>
                <a:ea typeface="ＭＳ Ｐゴシック" charset="-128"/>
              </a:defRPr>
            </a:lvl3pPr>
            <a:lvl4pPr marL="1600200" indent="-228600" eaLnBrk="0" hangingPunct="0">
              <a:defRPr sz="2000" b="1" u="sng">
                <a:solidFill>
                  <a:srgbClr val="000000"/>
                </a:solidFill>
                <a:latin typeface="Gill Sans MT" pitchFamily="34" charset="0"/>
                <a:ea typeface="ＭＳ Ｐゴシック" charset="-128"/>
              </a:defRPr>
            </a:lvl4pPr>
            <a:lvl5pPr marL="2057400" indent="-228600" eaLnBrk="0" hangingPunct="0">
              <a:defRPr sz="2000" b="1" u="sng">
                <a:solidFill>
                  <a:srgbClr val="000000"/>
                </a:solidFill>
                <a:latin typeface="Gill Sans MT" pitchFamily="34" charset="0"/>
                <a:ea typeface="ＭＳ Ｐゴシック" charset="-128"/>
              </a:defRPr>
            </a:lvl5pPr>
            <a:lvl6pPr marL="25146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6pPr>
            <a:lvl7pPr marL="29718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7pPr>
            <a:lvl8pPr marL="34290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8pPr>
            <a:lvl9pPr marL="38862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9pPr>
          </a:lstStyle>
          <a:p>
            <a:pPr fontAlgn="base">
              <a:spcBef>
                <a:spcPct val="0"/>
              </a:spcBef>
              <a:spcAft>
                <a:spcPct val="0"/>
              </a:spcAft>
            </a:pPr>
            <a:endParaRPr lang="en-US" altLang="en-US" dirty="0"/>
          </a:p>
        </p:txBody>
      </p:sp>
      <p:sp>
        <p:nvSpPr>
          <p:cNvPr id="1029" name="Rectangle 7"/>
          <p:cNvSpPr>
            <a:spLocks noGrp="1" noChangeArrowheads="1"/>
          </p:cNvSpPr>
          <p:nvPr>
            <p:ph type="title"/>
          </p:nvPr>
        </p:nvSpPr>
        <p:spPr bwMode="auto">
          <a:xfrm>
            <a:off x="395288" y="260369"/>
            <a:ext cx="82804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ctr" anchorCtr="0" compatLnSpc="1">
            <a:prstTxWarp prst="textNoShape">
              <a:avLst/>
            </a:prstTxWarp>
          </a:bodyPr>
          <a:lstStyle/>
          <a:p>
            <a:pPr lvl="0"/>
            <a:r>
              <a:rPr lang="en-US" altLang="en-US"/>
              <a:t>Click to edit Master title style</a:t>
            </a:r>
            <a:endParaRPr lang="en-GB" altLang="en-US"/>
          </a:p>
        </p:txBody>
      </p:sp>
      <p:sp>
        <p:nvSpPr>
          <p:cNvPr id="1030" name="Rectangle 8"/>
          <p:cNvSpPr>
            <a:spLocks noGrp="1" noChangeArrowheads="1"/>
          </p:cNvSpPr>
          <p:nvPr>
            <p:ph type="body" idx="1"/>
          </p:nvPr>
        </p:nvSpPr>
        <p:spPr bwMode="auto">
          <a:xfrm>
            <a:off x="492144" y="1439863"/>
            <a:ext cx="8183563"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31" name="Text Box 9"/>
          <p:cNvSpPr txBox="1">
            <a:spLocks noChangeArrowheads="1"/>
          </p:cNvSpPr>
          <p:nvPr/>
        </p:nvSpPr>
        <p:spPr bwMode="auto">
          <a:xfrm>
            <a:off x="408001" y="6405563"/>
            <a:ext cx="1392237" cy="308028"/>
          </a:xfrm>
          <a:prstGeom prst="rect">
            <a:avLst/>
          </a:prstGeom>
          <a:noFill/>
          <a:ln>
            <a:noFill/>
          </a:ln>
          <a:extLst/>
        </p:spPr>
        <p:txBody>
          <a:bodyPr lIns="91238" tIns="45619" rIns="91238" bIns="45619">
            <a:spAutoFit/>
          </a:bodyPr>
          <a:lstStyle>
            <a:lvl1pPr eaLnBrk="0" hangingPunct="0">
              <a:defRPr sz="2000" b="1" u="sng">
                <a:solidFill>
                  <a:srgbClr val="000000"/>
                </a:solidFill>
                <a:latin typeface="Gill Sans MT" pitchFamily="34" charset="0"/>
              </a:defRPr>
            </a:lvl1pPr>
            <a:lvl2pPr marL="742950" indent="-285750" eaLnBrk="0" hangingPunct="0">
              <a:defRPr sz="2000" b="1" u="sng">
                <a:solidFill>
                  <a:srgbClr val="000000"/>
                </a:solidFill>
                <a:latin typeface="Gill Sans MT" pitchFamily="34" charset="0"/>
              </a:defRPr>
            </a:lvl2pPr>
            <a:lvl3pPr marL="1143000" indent="-228600" eaLnBrk="0" hangingPunct="0">
              <a:defRPr sz="2000" b="1" u="sng">
                <a:solidFill>
                  <a:srgbClr val="000000"/>
                </a:solidFill>
                <a:latin typeface="Gill Sans MT" pitchFamily="34" charset="0"/>
              </a:defRPr>
            </a:lvl3pPr>
            <a:lvl4pPr marL="1600200" indent="-228600" eaLnBrk="0" hangingPunct="0">
              <a:defRPr sz="2000" b="1" u="sng">
                <a:solidFill>
                  <a:srgbClr val="000000"/>
                </a:solidFill>
                <a:latin typeface="Gill Sans MT" pitchFamily="34" charset="0"/>
              </a:defRPr>
            </a:lvl4pPr>
            <a:lvl5pPr marL="2057400" indent="-228600" eaLnBrk="0" hangingPunct="0">
              <a:defRPr sz="2000" b="1" u="sng">
                <a:solidFill>
                  <a:srgbClr val="000000"/>
                </a:solidFill>
                <a:latin typeface="Gill Sans MT" pitchFamily="34" charset="0"/>
              </a:defRPr>
            </a:lvl5pPr>
            <a:lvl6pPr marL="2514600" indent="-228600" eaLnBrk="0" fontAlgn="base" hangingPunct="0">
              <a:spcBef>
                <a:spcPct val="0"/>
              </a:spcBef>
              <a:spcAft>
                <a:spcPct val="0"/>
              </a:spcAft>
              <a:defRPr sz="2000" b="1" u="sng">
                <a:solidFill>
                  <a:srgbClr val="000000"/>
                </a:solidFill>
                <a:latin typeface="Gill Sans MT" pitchFamily="34" charset="0"/>
              </a:defRPr>
            </a:lvl6pPr>
            <a:lvl7pPr marL="2971800" indent="-228600" eaLnBrk="0" fontAlgn="base" hangingPunct="0">
              <a:spcBef>
                <a:spcPct val="0"/>
              </a:spcBef>
              <a:spcAft>
                <a:spcPct val="0"/>
              </a:spcAft>
              <a:defRPr sz="2000" b="1" u="sng">
                <a:solidFill>
                  <a:srgbClr val="000000"/>
                </a:solidFill>
                <a:latin typeface="Gill Sans MT" pitchFamily="34" charset="0"/>
              </a:defRPr>
            </a:lvl7pPr>
            <a:lvl8pPr marL="3429000" indent="-228600" eaLnBrk="0" fontAlgn="base" hangingPunct="0">
              <a:spcBef>
                <a:spcPct val="0"/>
              </a:spcBef>
              <a:spcAft>
                <a:spcPct val="0"/>
              </a:spcAft>
              <a:defRPr sz="2000" b="1" u="sng">
                <a:solidFill>
                  <a:srgbClr val="000000"/>
                </a:solidFill>
                <a:latin typeface="Gill Sans MT" pitchFamily="34" charset="0"/>
              </a:defRPr>
            </a:lvl8pPr>
            <a:lvl9pPr marL="3886200" indent="-228600" eaLnBrk="0" fontAlgn="base" hangingPunct="0">
              <a:spcBef>
                <a:spcPct val="0"/>
              </a:spcBef>
              <a:spcAft>
                <a:spcPct val="0"/>
              </a:spcAft>
              <a:defRPr sz="2000" b="1" u="sng">
                <a:solidFill>
                  <a:srgbClr val="000000"/>
                </a:solidFill>
                <a:latin typeface="Gill Sans MT" pitchFamily="34" charset="0"/>
              </a:defRPr>
            </a:lvl9pPr>
          </a:lstStyle>
          <a:p>
            <a:pPr fontAlgn="base">
              <a:spcBef>
                <a:spcPct val="0"/>
              </a:spcBef>
              <a:spcAft>
                <a:spcPct val="0"/>
              </a:spcAft>
              <a:defRPr/>
            </a:pPr>
            <a:r>
              <a:rPr lang="fr-FR"/>
              <a:t> </a:t>
            </a:r>
          </a:p>
        </p:txBody>
      </p:sp>
      <p:pic>
        <p:nvPicPr>
          <p:cNvPr id="1032" name="Picture 12" descr="mmmmmmmm"/>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316917" y="6105544"/>
            <a:ext cx="827087"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5" descr="Line"/>
          <p:cNvPicPr>
            <a:picLocks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54025" y="6237291"/>
            <a:ext cx="7862888" cy="6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9406704"/>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 id="2147484210" r:id="rId6"/>
    <p:sldLayoutId id="2147484211" r:id="rId7"/>
    <p:sldLayoutId id="2147484212" r:id="rId8"/>
    <p:sldLayoutId id="2147484213" r:id="rId9"/>
    <p:sldLayoutId id="2147484214" r:id="rId10"/>
    <p:sldLayoutId id="2147484215" r:id="rId11"/>
    <p:sldLayoutId id="2147484216" r:id="rId12"/>
  </p:sldLayoutIdLst>
  <p:transition/>
  <p:hf hdr="0" ftr="0" dt="0"/>
  <p:txStyles>
    <p:titleStyle>
      <a:lvl1pPr algn="ctr" defTabSz="760309" rtl="0" eaLnBrk="1" fontAlgn="base" hangingPunct="1">
        <a:spcBef>
          <a:spcPct val="0"/>
        </a:spcBef>
        <a:spcAft>
          <a:spcPct val="0"/>
        </a:spcAft>
        <a:defRPr sz="3600" b="1">
          <a:solidFill>
            <a:schemeClr val="accent2"/>
          </a:solidFill>
          <a:latin typeface="+mj-lt"/>
          <a:ea typeface="ＭＳ Ｐゴシック" charset="0"/>
          <a:cs typeface="ＭＳ Ｐゴシック" charset="0"/>
        </a:defRPr>
      </a:lvl1pPr>
      <a:lvl2pPr algn="ctr" defTabSz="760309" rtl="0" eaLnBrk="1" fontAlgn="base" hangingPunct="1">
        <a:spcBef>
          <a:spcPct val="0"/>
        </a:spcBef>
        <a:spcAft>
          <a:spcPct val="0"/>
        </a:spcAft>
        <a:defRPr sz="3600" b="1">
          <a:solidFill>
            <a:schemeClr val="accent2"/>
          </a:solidFill>
          <a:latin typeface="Arial" charset="0"/>
          <a:ea typeface="ＭＳ Ｐゴシック" charset="0"/>
          <a:cs typeface="ＭＳ Ｐゴシック" charset="0"/>
        </a:defRPr>
      </a:lvl2pPr>
      <a:lvl3pPr algn="ctr" defTabSz="760309" rtl="0" eaLnBrk="1" fontAlgn="base" hangingPunct="1">
        <a:spcBef>
          <a:spcPct val="0"/>
        </a:spcBef>
        <a:spcAft>
          <a:spcPct val="0"/>
        </a:spcAft>
        <a:defRPr sz="3600" b="1">
          <a:solidFill>
            <a:schemeClr val="accent2"/>
          </a:solidFill>
          <a:latin typeface="Arial" charset="0"/>
          <a:ea typeface="ＭＳ Ｐゴシック" charset="0"/>
          <a:cs typeface="ＭＳ Ｐゴシック" charset="0"/>
        </a:defRPr>
      </a:lvl3pPr>
      <a:lvl4pPr algn="ctr" defTabSz="760309" rtl="0" eaLnBrk="1" fontAlgn="base" hangingPunct="1">
        <a:spcBef>
          <a:spcPct val="0"/>
        </a:spcBef>
        <a:spcAft>
          <a:spcPct val="0"/>
        </a:spcAft>
        <a:defRPr sz="3600" b="1">
          <a:solidFill>
            <a:schemeClr val="accent2"/>
          </a:solidFill>
          <a:latin typeface="Arial" charset="0"/>
          <a:ea typeface="ＭＳ Ｐゴシック" charset="0"/>
          <a:cs typeface="ＭＳ Ｐゴシック" charset="0"/>
        </a:defRPr>
      </a:lvl4pPr>
      <a:lvl5pPr algn="ctr" defTabSz="760309" rtl="0" eaLnBrk="1" fontAlgn="base" hangingPunct="1">
        <a:spcBef>
          <a:spcPct val="0"/>
        </a:spcBef>
        <a:spcAft>
          <a:spcPct val="0"/>
        </a:spcAft>
        <a:defRPr sz="3600" b="1">
          <a:solidFill>
            <a:schemeClr val="accent2"/>
          </a:solidFill>
          <a:latin typeface="Arial" charset="0"/>
          <a:ea typeface="ＭＳ Ｐゴシック" charset="0"/>
          <a:cs typeface="ＭＳ Ｐゴシック" charset="0"/>
        </a:defRPr>
      </a:lvl5pPr>
      <a:lvl6pPr marL="456188" algn="ctr" defTabSz="760309" rtl="0" eaLnBrk="1" fontAlgn="base" hangingPunct="1">
        <a:spcBef>
          <a:spcPct val="0"/>
        </a:spcBef>
        <a:spcAft>
          <a:spcPct val="0"/>
        </a:spcAft>
        <a:defRPr sz="3600" b="1">
          <a:solidFill>
            <a:schemeClr val="accent2"/>
          </a:solidFill>
          <a:latin typeface="Arial" charset="0"/>
        </a:defRPr>
      </a:lvl6pPr>
      <a:lvl7pPr marL="912370" algn="ctr" defTabSz="760309" rtl="0" eaLnBrk="1" fontAlgn="base" hangingPunct="1">
        <a:spcBef>
          <a:spcPct val="0"/>
        </a:spcBef>
        <a:spcAft>
          <a:spcPct val="0"/>
        </a:spcAft>
        <a:defRPr sz="3600" b="1">
          <a:solidFill>
            <a:schemeClr val="accent2"/>
          </a:solidFill>
          <a:latin typeface="Arial" charset="0"/>
        </a:defRPr>
      </a:lvl7pPr>
      <a:lvl8pPr marL="1368557" algn="ctr" defTabSz="760309" rtl="0" eaLnBrk="1" fontAlgn="base" hangingPunct="1">
        <a:spcBef>
          <a:spcPct val="0"/>
        </a:spcBef>
        <a:spcAft>
          <a:spcPct val="0"/>
        </a:spcAft>
        <a:defRPr sz="3600" b="1">
          <a:solidFill>
            <a:schemeClr val="accent2"/>
          </a:solidFill>
          <a:latin typeface="Arial" charset="0"/>
        </a:defRPr>
      </a:lvl8pPr>
      <a:lvl9pPr marL="1824741" algn="ctr" defTabSz="760309" rtl="0" eaLnBrk="1" fontAlgn="base" hangingPunct="1">
        <a:spcBef>
          <a:spcPct val="0"/>
        </a:spcBef>
        <a:spcAft>
          <a:spcPct val="0"/>
        </a:spcAft>
        <a:defRPr sz="3600" b="1">
          <a:solidFill>
            <a:schemeClr val="accent2"/>
          </a:solidFill>
          <a:latin typeface="Arial" charset="0"/>
        </a:defRPr>
      </a:lvl9pPr>
    </p:titleStyle>
    <p:bodyStyle>
      <a:lvl1pPr marL="342139" indent="-342139" algn="l" defTabSz="760309" rtl="0" eaLnBrk="1" fontAlgn="base" hangingPunct="1">
        <a:spcBef>
          <a:spcPct val="20000"/>
        </a:spcBef>
        <a:spcAft>
          <a:spcPct val="0"/>
        </a:spcAft>
        <a:buFont typeface="Wingdings" pitchFamily="2" charset="2"/>
        <a:buChar char="Ø"/>
        <a:defRPr sz="2400" b="1">
          <a:solidFill>
            <a:schemeClr val="tx1"/>
          </a:solidFill>
          <a:latin typeface="+mn-lt"/>
          <a:ea typeface="ＭＳ Ｐゴシック" charset="0"/>
          <a:cs typeface="ＭＳ Ｐゴシック" charset="0"/>
        </a:defRPr>
      </a:lvl1pPr>
      <a:lvl2pPr marL="741299" indent="-285114" algn="l" defTabSz="760309" rtl="0" eaLnBrk="1" fontAlgn="base" hangingPunct="1">
        <a:spcBef>
          <a:spcPct val="20000"/>
        </a:spcBef>
        <a:spcAft>
          <a:spcPct val="0"/>
        </a:spcAft>
        <a:buChar char="•"/>
        <a:defRPr sz="2400">
          <a:solidFill>
            <a:schemeClr val="tx1"/>
          </a:solidFill>
          <a:latin typeface="+mn-lt"/>
          <a:ea typeface="ＭＳ Ｐゴシック" charset="0"/>
        </a:defRPr>
      </a:lvl2pPr>
      <a:lvl3pPr marL="1140463" indent="-228098" algn="l" defTabSz="760309" rtl="0" eaLnBrk="1" fontAlgn="base" hangingPunct="1">
        <a:spcBef>
          <a:spcPct val="20000"/>
        </a:spcBef>
        <a:spcAft>
          <a:spcPct val="0"/>
        </a:spcAft>
        <a:buChar char="–"/>
        <a:defRPr sz="2400">
          <a:solidFill>
            <a:schemeClr val="tx1"/>
          </a:solidFill>
          <a:latin typeface="+mn-lt"/>
          <a:ea typeface="ＭＳ Ｐゴシック" charset="0"/>
        </a:defRPr>
      </a:lvl3pPr>
      <a:lvl4pPr marL="1596650" indent="-228098" algn="l" defTabSz="760309" rtl="0" eaLnBrk="1" fontAlgn="base" hangingPunct="1">
        <a:spcBef>
          <a:spcPct val="20000"/>
        </a:spcBef>
        <a:spcAft>
          <a:spcPct val="0"/>
        </a:spcAft>
        <a:buBlip>
          <a:blip r:embed="rId16"/>
        </a:buBlip>
        <a:defRPr sz="2400">
          <a:solidFill>
            <a:schemeClr val="tx1"/>
          </a:solidFill>
          <a:latin typeface="+mn-lt"/>
          <a:ea typeface="ＭＳ Ｐゴシック" charset="0"/>
        </a:defRPr>
      </a:lvl4pPr>
      <a:lvl5pPr marL="2052833" indent="-228098" algn="l" defTabSz="760309" rtl="0" eaLnBrk="1" fontAlgn="base" hangingPunct="1">
        <a:spcBef>
          <a:spcPct val="20000"/>
        </a:spcBef>
        <a:spcAft>
          <a:spcPct val="0"/>
        </a:spcAft>
        <a:buBlip>
          <a:blip r:embed="rId16"/>
        </a:buBlip>
        <a:defRPr sz="2400">
          <a:solidFill>
            <a:schemeClr val="tx1"/>
          </a:solidFill>
          <a:latin typeface="+mn-lt"/>
          <a:ea typeface="ＭＳ Ｐゴシック" charset="0"/>
        </a:defRPr>
      </a:lvl5pPr>
      <a:lvl6pPr marL="2509020" indent="-228098" algn="l" defTabSz="760309" rtl="0" eaLnBrk="1" fontAlgn="base" hangingPunct="1">
        <a:spcBef>
          <a:spcPct val="20000"/>
        </a:spcBef>
        <a:spcAft>
          <a:spcPct val="0"/>
        </a:spcAft>
        <a:buBlip>
          <a:blip r:embed="rId16"/>
        </a:buBlip>
        <a:defRPr sz="2400">
          <a:solidFill>
            <a:schemeClr val="tx1"/>
          </a:solidFill>
          <a:latin typeface="+mn-lt"/>
        </a:defRPr>
      </a:lvl6pPr>
      <a:lvl7pPr marL="2965206" indent="-228098" algn="l" defTabSz="760309" rtl="0" eaLnBrk="1" fontAlgn="base" hangingPunct="1">
        <a:spcBef>
          <a:spcPct val="20000"/>
        </a:spcBef>
        <a:spcAft>
          <a:spcPct val="0"/>
        </a:spcAft>
        <a:buBlip>
          <a:blip r:embed="rId16"/>
        </a:buBlip>
        <a:defRPr sz="2400">
          <a:solidFill>
            <a:schemeClr val="tx1"/>
          </a:solidFill>
          <a:latin typeface="+mn-lt"/>
        </a:defRPr>
      </a:lvl7pPr>
      <a:lvl8pPr marL="3421391" indent="-228098" algn="l" defTabSz="760309" rtl="0" eaLnBrk="1" fontAlgn="base" hangingPunct="1">
        <a:spcBef>
          <a:spcPct val="20000"/>
        </a:spcBef>
        <a:spcAft>
          <a:spcPct val="0"/>
        </a:spcAft>
        <a:buBlip>
          <a:blip r:embed="rId16"/>
        </a:buBlip>
        <a:defRPr sz="2400">
          <a:solidFill>
            <a:schemeClr val="tx1"/>
          </a:solidFill>
          <a:latin typeface="+mn-lt"/>
        </a:defRPr>
      </a:lvl8pPr>
      <a:lvl9pPr marL="3877573" indent="-228098" algn="l" defTabSz="760309" rtl="0" eaLnBrk="1" fontAlgn="base" hangingPunct="1">
        <a:spcBef>
          <a:spcPct val="20000"/>
        </a:spcBef>
        <a:spcAft>
          <a:spcPct val="0"/>
        </a:spcAft>
        <a:buBlip>
          <a:blip r:embed="rId16"/>
        </a:buBlip>
        <a:defRPr sz="2400">
          <a:solidFill>
            <a:schemeClr val="tx1"/>
          </a:solidFill>
          <a:latin typeface="+mn-lt"/>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738" y="609466"/>
            <a:ext cx="777253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8172" tIns="39086" rIns="78172" bIns="39086"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738" y="1981622"/>
            <a:ext cx="7772534" cy="4114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8172" tIns="39086" rIns="78172" bIns="3908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733" y="6248554"/>
            <a:ext cx="1905000" cy="456931"/>
          </a:xfrm>
          <a:prstGeom prst="rect">
            <a:avLst/>
          </a:prstGeom>
          <a:noFill/>
          <a:ln w="9525">
            <a:noFill/>
            <a:miter lim="800000"/>
            <a:headEnd/>
            <a:tailEnd/>
          </a:ln>
        </p:spPr>
        <p:txBody>
          <a:bodyPr vert="horz" wrap="square" lIns="78172" tIns="39086" rIns="78172" bIns="39086" numCol="1" anchor="t" anchorCtr="0" compatLnSpc="1">
            <a:prstTxWarp prst="textNoShape">
              <a:avLst/>
            </a:prstTxWarp>
          </a:bodyPr>
          <a:lstStyle>
            <a:lvl1pPr>
              <a:defRPr sz="1200">
                <a:latin typeface="Times New Roman" pitchFamily="18" charset="0"/>
              </a:defRPr>
            </a:lvl1pPr>
          </a:lstStyle>
          <a:p>
            <a:pPr fontAlgn="base">
              <a:spcBef>
                <a:spcPct val="0"/>
              </a:spcBef>
              <a:spcAft>
                <a:spcPct val="0"/>
              </a:spcAft>
            </a:pPr>
            <a:fld id="{E4BD5824-EF3C-4BA2-86D7-89FD85A2D390}" type="datetime1">
              <a:rPr lang="en-GB" altLang="en-US" smtClean="0">
                <a:solidFill>
                  <a:srgbClr val="000000"/>
                </a:solidFill>
                <a:ea typeface="ＭＳ Ｐゴシック" charset="-128"/>
              </a:rPr>
              <a:t>17/07/2017</a:t>
            </a:fld>
            <a:endParaRPr lang="es-ES" altLang="en-US" dirty="0">
              <a:solidFill>
                <a:srgbClr val="000000"/>
              </a:solidFill>
              <a:ea typeface="ＭＳ Ｐゴシック" charset="-128"/>
            </a:endParaRPr>
          </a:p>
        </p:txBody>
      </p:sp>
      <p:sp>
        <p:nvSpPr>
          <p:cNvPr id="1029" name="Rectangle 5"/>
          <p:cNvSpPr>
            <a:spLocks noGrp="1" noChangeArrowheads="1"/>
          </p:cNvSpPr>
          <p:nvPr>
            <p:ph type="ftr" sz="quarter" idx="3"/>
          </p:nvPr>
        </p:nvSpPr>
        <p:spPr bwMode="auto">
          <a:xfrm>
            <a:off x="3124272" y="6248554"/>
            <a:ext cx="2895466" cy="456931"/>
          </a:xfrm>
          <a:prstGeom prst="rect">
            <a:avLst/>
          </a:prstGeom>
          <a:noFill/>
          <a:ln w="9525">
            <a:noFill/>
            <a:miter lim="800000"/>
            <a:headEnd/>
            <a:tailEnd/>
          </a:ln>
        </p:spPr>
        <p:txBody>
          <a:bodyPr vert="horz" wrap="square" lIns="78172" tIns="39086" rIns="78172" bIns="39086" numCol="1" anchor="t" anchorCtr="0" compatLnSpc="1">
            <a:prstTxWarp prst="textNoShape">
              <a:avLst/>
            </a:prstTxWarp>
          </a:bodyPr>
          <a:lstStyle>
            <a:lvl1pPr algn="ctr">
              <a:defRPr sz="1200">
                <a:latin typeface="Times New Roman" pitchFamily="18" charset="0"/>
              </a:defRPr>
            </a:lvl1pPr>
          </a:lstStyle>
          <a:p>
            <a:pPr fontAlgn="base">
              <a:spcBef>
                <a:spcPct val="0"/>
              </a:spcBef>
              <a:spcAft>
                <a:spcPct val="0"/>
              </a:spcAft>
            </a:pPr>
            <a:endParaRPr lang="es-ES" altLang="en-US" dirty="0">
              <a:solidFill>
                <a:srgbClr val="000000"/>
              </a:solidFill>
              <a:ea typeface="ＭＳ Ｐゴシック" charset="-128"/>
            </a:endParaRPr>
          </a:p>
        </p:txBody>
      </p:sp>
      <p:sp>
        <p:nvSpPr>
          <p:cNvPr id="1030" name="Rectangle 6"/>
          <p:cNvSpPr>
            <a:spLocks noGrp="1" noChangeArrowheads="1"/>
          </p:cNvSpPr>
          <p:nvPr>
            <p:ph type="sldNum" sz="quarter" idx="4"/>
          </p:nvPr>
        </p:nvSpPr>
        <p:spPr bwMode="auto">
          <a:xfrm>
            <a:off x="6553267" y="6248554"/>
            <a:ext cx="1905000" cy="456931"/>
          </a:xfrm>
          <a:prstGeom prst="rect">
            <a:avLst/>
          </a:prstGeom>
          <a:noFill/>
          <a:ln w="9525">
            <a:noFill/>
            <a:miter lim="800000"/>
            <a:headEnd/>
            <a:tailEnd/>
          </a:ln>
        </p:spPr>
        <p:txBody>
          <a:bodyPr vert="horz" wrap="square" lIns="78172" tIns="39086" rIns="78172" bIns="39086" numCol="1" anchor="t" anchorCtr="0" compatLnSpc="1">
            <a:prstTxWarp prst="textNoShape">
              <a:avLst/>
            </a:prstTxWarp>
          </a:bodyPr>
          <a:lstStyle>
            <a:lvl1pPr algn="r">
              <a:defRPr sz="1200">
                <a:latin typeface="Times New Roman" pitchFamily="18" charset="0"/>
              </a:defRPr>
            </a:lvl1pPr>
          </a:lstStyle>
          <a:p>
            <a:pPr fontAlgn="base">
              <a:spcBef>
                <a:spcPct val="0"/>
              </a:spcBef>
              <a:spcAft>
                <a:spcPct val="0"/>
              </a:spcAft>
            </a:pPr>
            <a:fld id="{EEE17D19-4C17-4445-A030-A431A300392A}" type="slidenum">
              <a:rPr lang="en-US" altLang="en-US" smtClean="0">
                <a:solidFill>
                  <a:srgbClr val="000000"/>
                </a:solidFill>
                <a:ea typeface="ＭＳ Ｐゴシック" charset="-128"/>
              </a:rPr>
              <a:pPr fontAlgn="base">
                <a:spcBef>
                  <a:spcPct val="0"/>
                </a:spcBef>
                <a:spcAft>
                  <a:spcPct val="0"/>
                </a:spcAft>
              </a:pPr>
              <a:t>‹nr.›</a:t>
            </a:fld>
            <a:endParaRPr lang="en-US" altLang="en-US" dirty="0">
              <a:solidFill>
                <a:srgbClr val="000000"/>
              </a:solidFill>
              <a:ea typeface="ＭＳ Ｐゴシック" charset="-128"/>
            </a:endParaRPr>
          </a:p>
        </p:txBody>
      </p:sp>
    </p:spTree>
    <p:extLst>
      <p:ext uri="{BB962C8B-B14F-4D97-AF65-F5344CB8AC3E}">
        <p14:creationId xmlns:p14="http://schemas.microsoft.com/office/powerpoint/2010/main" val="704007346"/>
      </p:ext>
    </p:extLst>
  </p:cSld>
  <p:clrMap bg1="lt1" tx1="dk1" bg2="lt2" tx2="dk2" accent1="accent1" accent2="accent2" accent3="accent3" accent4="accent4" accent5="accent5" accent6="accent6" hlink="hlink" folHlink="folHlink"/>
  <p:sldLayoutIdLst>
    <p:sldLayoutId id="2147484235" r:id="rId1"/>
    <p:sldLayoutId id="2147484236" r:id="rId2"/>
    <p:sldLayoutId id="2147484237" r:id="rId3"/>
    <p:sldLayoutId id="2147484238" r:id="rId4"/>
    <p:sldLayoutId id="2147484239" r:id="rId5"/>
    <p:sldLayoutId id="2147484240" r:id="rId6"/>
    <p:sldLayoutId id="2147484241" r:id="rId7"/>
    <p:sldLayoutId id="2147484242" r:id="rId8"/>
    <p:sldLayoutId id="2147484243" r:id="rId9"/>
    <p:sldLayoutId id="2147484244" r:id="rId10"/>
    <p:sldLayoutId id="2147484245" r:id="rId11"/>
    <p:sldLayoutId id="2147484246" r:id="rId12"/>
  </p:sldLayoutIdLst>
  <p:hf hdr="0" ftr="0" dt="0"/>
  <p:txStyles>
    <p:titleStyle>
      <a:lvl1pPr algn="ctr" defTabSz="781616" rtl="0" eaLnBrk="1" fontAlgn="base" hangingPunct="1">
        <a:spcBef>
          <a:spcPct val="0"/>
        </a:spcBef>
        <a:spcAft>
          <a:spcPct val="0"/>
        </a:spcAft>
        <a:defRPr sz="3800">
          <a:solidFill>
            <a:schemeClr val="tx2"/>
          </a:solidFill>
          <a:latin typeface="+mj-lt"/>
          <a:ea typeface="ＭＳ Ｐゴシック" charset="-128"/>
          <a:cs typeface="ＭＳ Ｐゴシック" pitchFamily="-65" charset="-128"/>
        </a:defRPr>
      </a:lvl1pPr>
      <a:lvl2pPr algn="ctr" defTabSz="781616" rtl="0" eaLnBrk="1" fontAlgn="base" hangingPunct="1">
        <a:spcBef>
          <a:spcPct val="0"/>
        </a:spcBef>
        <a:spcAft>
          <a:spcPct val="0"/>
        </a:spcAft>
        <a:defRPr sz="3800">
          <a:solidFill>
            <a:schemeClr val="tx2"/>
          </a:solidFill>
          <a:latin typeface="Times New Roman" pitchFamily="-65" charset="0"/>
          <a:ea typeface="ＭＳ Ｐゴシック" charset="-128"/>
          <a:cs typeface="ＭＳ Ｐゴシック" pitchFamily="-65" charset="-128"/>
        </a:defRPr>
      </a:lvl2pPr>
      <a:lvl3pPr algn="ctr" defTabSz="781616" rtl="0" eaLnBrk="1" fontAlgn="base" hangingPunct="1">
        <a:spcBef>
          <a:spcPct val="0"/>
        </a:spcBef>
        <a:spcAft>
          <a:spcPct val="0"/>
        </a:spcAft>
        <a:defRPr sz="3800">
          <a:solidFill>
            <a:schemeClr val="tx2"/>
          </a:solidFill>
          <a:latin typeface="Times New Roman" pitchFamily="-65" charset="0"/>
          <a:ea typeface="ＭＳ Ｐゴシック" charset="-128"/>
          <a:cs typeface="ＭＳ Ｐゴシック" pitchFamily="-65" charset="-128"/>
        </a:defRPr>
      </a:lvl3pPr>
      <a:lvl4pPr algn="ctr" defTabSz="781616" rtl="0" eaLnBrk="1" fontAlgn="base" hangingPunct="1">
        <a:spcBef>
          <a:spcPct val="0"/>
        </a:spcBef>
        <a:spcAft>
          <a:spcPct val="0"/>
        </a:spcAft>
        <a:defRPr sz="3800">
          <a:solidFill>
            <a:schemeClr val="tx2"/>
          </a:solidFill>
          <a:latin typeface="Times New Roman" pitchFamily="-65" charset="0"/>
          <a:ea typeface="ＭＳ Ｐゴシック" charset="-128"/>
          <a:cs typeface="ＭＳ Ｐゴシック" pitchFamily="-65" charset="-128"/>
        </a:defRPr>
      </a:lvl4pPr>
      <a:lvl5pPr algn="ctr" defTabSz="781616" rtl="0" eaLnBrk="1" fontAlgn="base" hangingPunct="1">
        <a:spcBef>
          <a:spcPct val="0"/>
        </a:spcBef>
        <a:spcAft>
          <a:spcPct val="0"/>
        </a:spcAft>
        <a:defRPr sz="3800">
          <a:solidFill>
            <a:schemeClr val="tx2"/>
          </a:solidFill>
          <a:latin typeface="Times New Roman" pitchFamily="-65" charset="0"/>
          <a:ea typeface="ＭＳ Ｐゴシック" charset="-128"/>
          <a:cs typeface="ＭＳ Ｐゴシック" pitchFamily="-65" charset="-128"/>
        </a:defRPr>
      </a:lvl5pPr>
      <a:lvl6pPr marL="109503" algn="ctr" defTabSz="976049" rtl="0" eaLnBrk="1" fontAlgn="base" hangingPunct="1">
        <a:spcBef>
          <a:spcPct val="0"/>
        </a:spcBef>
        <a:spcAft>
          <a:spcPct val="0"/>
        </a:spcAft>
        <a:defRPr sz="4700">
          <a:solidFill>
            <a:schemeClr val="tx2"/>
          </a:solidFill>
          <a:latin typeface="Times New Roman" pitchFamily="-65" charset="0"/>
        </a:defRPr>
      </a:lvl6pPr>
      <a:lvl7pPr marL="219006" algn="ctr" defTabSz="976049" rtl="0" eaLnBrk="1" fontAlgn="base" hangingPunct="1">
        <a:spcBef>
          <a:spcPct val="0"/>
        </a:spcBef>
        <a:spcAft>
          <a:spcPct val="0"/>
        </a:spcAft>
        <a:defRPr sz="4700">
          <a:solidFill>
            <a:schemeClr val="tx2"/>
          </a:solidFill>
          <a:latin typeface="Times New Roman" pitchFamily="-65" charset="0"/>
        </a:defRPr>
      </a:lvl7pPr>
      <a:lvl8pPr marL="328517" algn="ctr" defTabSz="976049" rtl="0" eaLnBrk="1" fontAlgn="base" hangingPunct="1">
        <a:spcBef>
          <a:spcPct val="0"/>
        </a:spcBef>
        <a:spcAft>
          <a:spcPct val="0"/>
        </a:spcAft>
        <a:defRPr sz="4700">
          <a:solidFill>
            <a:schemeClr val="tx2"/>
          </a:solidFill>
          <a:latin typeface="Times New Roman" pitchFamily="-65" charset="0"/>
        </a:defRPr>
      </a:lvl8pPr>
      <a:lvl9pPr marL="438023" algn="ctr" defTabSz="976049" rtl="0" eaLnBrk="1" fontAlgn="base" hangingPunct="1">
        <a:spcBef>
          <a:spcPct val="0"/>
        </a:spcBef>
        <a:spcAft>
          <a:spcPct val="0"/>
        </a:spcAft>
        <a:defRPr sz="4700">
          <a:solidFill>
            <a:schemeClr val="tx2"/>
          </a:solidFill>
          <a:latin typeface="Times New Roman" pitchFamily="-65" charset="0"/>
        </a:defRPr>
      </a:lvl9pPr>
    </p:titleStyle>
    <p:bodyStyle>
      <a:lvl1pPr marL="292928" indent="-292928" algn="l" defTabSz="781616" rtl="0" eaLnBrk="1" fontAlgn="base" hangingPunct="1">
        <a:spcBef>
          <a:spcPct val="20000"/>
        </a:spcBef>
        <a:spcAft>
          <a:spcPct val="0"/>
        </a:spcAft>
        <a:buChar char="•"/>
        <a:defRPr sz="2800">
          <a:solidFill>
            <a:schemeClr val="tx1"/>
          </a:solidFill>
          <a:latin typeface="+mn-lt"/>
          <a:ea typeface="ＭＳ Ｐゴシック" charset="-128"/>
          <a:cs typeface="ＭＳ Ｐゴシック" pitchFamily="-65" charset="-128"/>
        </a:defRPr>
      </a:lvl1pPr>
      <a:lvl2pPr marL="635147" indent="-244005" algn="l" defTabSz="781616" rtl="0" eaLnBrk="1" fontAlgn="base" hangingPunct="1">
        <a:spcBef>
          <a:spcPct val="20000"/>
        </a:spcBef>
        <a:spcAft>
          <a:spcPct val="0"/>
        </a:spcAft>
        <a:buChar char="–"/>
        <a:defRPr sz="2400">
          <a:solidFill>
            <a:schemeClr val="tx1"/>
          </a:solidFill>
          <a:latin typeface="+mn-lt"/>
          <a:ea typeface="ＭＳ Ｐゴシック" charset="-128"/>
        </a:defRPr>
      </a:lvl2pPr>
      <a:lvl3pPr marL="977024" indent="-195406" algn="l" defTabSz="781616" rtl="0" eaLnBrk="1" fontAlgn="base" hangingPunct="1">
        <a:spcBef>
          <a:spcPct val="20000"/>
        </a:spcBef>
        <a:spcAft>
          <a:spcPct val="0"/>
        </a:spcAft>
        <a:buChar char="•"/>
        <a:defRPr sz="2100">
          <a:solidFill>
            <a:schemeClr val="tx1"/>
          </a:solidFill>
          <a:latin typeface="+mn-lt"/>
          <a:ea typeface="ＭＳ Ｐゴシック" charset="-128"/>
        </a:defRPr>
      </a:lvl3pPr>
      <a:lvl4pPr marL="1368162" indent="-195406" algn="l" defTabSz="781616" rtl="0" eaLnBrk="1" fontAlgn="base" hangingPunct="1">
        <a:spcBef>
          <a:spcPct val="20000"/>
        </a:spcBef>
        <a:spcAft>
          <a:spcPct val="0"/>
        </a:spcAft>
        <a:buChar char="–"/>
        <a:defRPr sz="1700">
          <a:solidFill>
            <a:schemeClr val="tx1"/>
          </a:solidFill>
          <a:latin typeface="+mn-lt"/>
          <a:ea typeface="ＭＳ Ｐゴシック" charset="-128"/>
        </a:defRPr>
      </a:lvl4pPr>
      <a:lvl5pPr marL="1758637" indent="-195070" algn="l" defTabSz="781616" rtl="0" eaLnBrk="1" fontAlgn="base" hangingPunct="1">
        <a:spcBef>
          <a:spcPct val="20000"/>
        </a:spcBef>
        <a:spcAft>
          <a:spcPct val="0"/>
        </a:spcAft>
        <a:buChar char="»"/>
        <a:defRPr sz="1700">
          <a:solidFill>
            <a:schemeClr val="tx1"/>
          </a:solidFill>
          <a:latin typeface="+mn-lt"/>
          <a:ea typeface="ＭＳ Ｐゴシック" charset="-128"/>
        </a:defRPr>
      </a:lvl5pPr>
      <a:lvl6pPr marL="2305704" indent="-243727" algn="l" defTabSz="976049" rtl="0" eaLnBrk="1" fontAlgn="base" hangingPunct="1">
        <a:spcBef>
          <a:spcPct val="20000"/>
        </a:spcBef>
        <a:spcAft>
          <a:spcPct val="0"/>
        </a:spcAft>
        <a:buChar char="»"/>
        <a:defRPr sz="2100">
          <a:solidFill>
            <a:schemeClr val="tx1"/>
          </a:solidFill>
          <a:latin typeface="+mn-lt"/>
          <a:ea typeface="ＭＳ Ｐゴシック" pitchFamily="-65" charset="-128"/>
        </a:defRPr>
      </a:lvl6pPr>
      <a:lvl7pPr marL="2415207" indent="-243727" algn="l" defTabSz="976049" rtl="0" eaLnBrk="1" fontAlgn="base" hangingPunct="1">
        <a:spcBef>
          <a:spcPct val="20000"/>
        </a:spcBef>
        <a:spcAft>
          <a:spcPct val="0"/>
        </a:spcAft>
        <a:buChar char="»"/>
        <a:defRPr sz="2100">
          <a:solidFill>
            <a:schemeClr val="tx1"/>
          </a:solidFill>
          <a:latin typeface="+mn-lt"/>
          <a:ea typeface="ＭＳ Ｐゴシック" pitchFamily="-65" charset="-128"/>
        </a:defRPr>
      </a:lvl7pPr>
      <a:lvl8pPr marL="2524713" indent="-243727" algn="l" defTabSz="976049" rtl="0" eaLnBrk="1" fontAlgn="base" hangingPunct="1">
        <a:spcBef>
          <a:spcPct val="20000"/>
        </a:spcBef>
        <a:spcAft>
          <a:spcPct val="0"/>
        </a:spcAft>
        <a:buChar char="»"/>
        <a:defRPr sz="2100">
          <a:solidFill>
            <a:schemeClr val="tx1"/>
          </a:solidFill>
          <a:latin typeface="+mn-lt"/>
          <a:ea typeface="ＭＳ Ｐゴシック" pitchFamily="-65" charset="-128"/>
        </a:defRPr>
      </a:lvl8pPr>
      <a:lvl9pPr marL="2634221" indent="-243727" algn="l" defTabSz="976049" rtl="0" eaLnBrk="1" fontAlgn="base" hangingPunct="1">
        <a:spcBef>
          <a:spcPct val="20000"/>
        </a:spcBef>
        <a:spcAft>
          <a:spcPct val="0"/>
        </a:spcAft>
        <a:buChar char="»"/>
        <a:defRPr sz="2100">
          <a:solidFill>
            <a:schemeClr val="tx1"/>
          </a:solidFill>
          <a:latin typeface="+mn-lt"/>
          <a:ea typeface="ＭＳ Ｐゴシック" pitchFamily="-65" charset="-128"/>
        </a:defRPr>
      </a:lvl9pPr>
    </p:bodyStyle>
    <p:otherStyle>
      <a:defPPr>
        <a:defRPr lang="en-US"/>
      </a:defPPr>
      <a:lvl1pPr marL="0" algn="l" defTabSz="109503" rtl="0" eaLnBrk="1" latinLnBrk="0" hangingPunct="1">
        <a:defRPr sz="400" kern="1200">
          <a:solidFill>
            <a:schemeClr val="tx1"/>
          </a:solidFill>
          <a:latin typeface="+mn-lt"/>
          <a:ea typeface="+mn-ea"/>
          <a:cs typeface="+mn-cs"/>
        </a:defRPr>
      </a:lvl1pPr>
      <a:lvl2pPr marL="109503" algn="l" defTabSz="109503" rtl="0" eaLnBrk="1" latinLnBrk="0" hangingPunct="1">
        <a:defRPr sz="400" kern="1200">
          <a:solidFill>
            <a:schemeClr val="tx1"/>
          </a:solidFill>
          <a:latin typeface="+mn-lt"/>
          <a:ea typeface="+mn-ea"/>
          <a:cs typeface="+mn-cs"/>
        </a:defRPr>
      </a:lvl2pPr>
      <a:lvl3pPr marL="219006" algn="l" defTabSz="109503" rtl="0" eaLnBrk="1" latinLnBrk="0" hangingPunct="1">
        <a:defRPr sz="400" kern="1200">
          <a:solidFill>
            <a:schemeClr val="tx1"/>
          </a:solidFill>
          <a:latin typeface="+mn-lt"/>
          <a:ea typeface="+mn-ea"/>
          <a:cs typeface="+mn-cs"/>
        </a:defRPr>
      </a:lvl3pPr>
      <a:lvl4pPr marL="328517" algn="l" defTabSz="109503" rtl="0" eaLnBrk="1" latinLnBrk="0" hangingPunct="1">
        <a:defRPr sz="400" kern="1200">
          <a:solidFill>
            <a:schemeClr val="tx1"/>
          </a:solidFill>
          <a:latin typeface="+mn-lt"/>
          <a:ea typeface="+mn-ea"/>
          <a:cs typeface="+mn-cs"/>
        </a:defRPr>
      </a:lvl4pPr>
      <a:lvl5pPr marL="438023" algn="l" defTabSz="109503" rtl="0" eaLnBrk="1" latinLnBrk="0" hangingPunct="1">
        <a:defRPr sz="400" kern="1200">
          <a:solidFill>
            <a:schemeClr val="tx1"/>
          </a:solidFill>
          <a:latin typeface="+mn-lt"/>
          <a:ea typeface="+mn-ea"/>
          <a:cs typeface="+mn-cs"/>
        </a:defRPr>
      </a:lvl5pPr>
      <a:lvl6pPr marL="547527" algn="l" defTabSz="109503" rtl="0" eaLnBrk="1" latinLnBrk="0" hangingPunct="1">
        <a:defRPr sz="400" kern="1200">
          <a:solidFill>
            <a:schemeClr val="tx1"/>
          </a:solidFill>
          <a:latin typeface="+mn-lt"/>
          <a:ea typeface="+mn-ea"/>
          <a:cs typeface="+mn-cs"/>
        </a:defRPr>
      </a:lvl6pPr>
      <a:lvl7pPr marL="657034" algn="l" defTabSz="109503" rtl="0" eaLnBrk="1" latinLnBrk="0" hangingPunct="1">
        <a:defRPr sz="400" kern="1200">
          <a:solidFill>
            <a:schemeClr val="tx1"/>
          </a:solidFill>
          <a:latin typeface="+mn-lt"/>
          <a:ea typeface="+mn-ea"/>
          <a:cs typeface="+mn-cs"/>
        </a:defRPr>
      </a:lvl7pPr>
      <a:lvl8pPr marL="766540" algn="l" defTabSz="109503" rtl="0" eaLnBrk="1" latinLnBrk="0" hangingPunct="1">
        <a:defRPr sz="400" kern="1200">
          <a:solidFill>
            <a:schemeClr val="tx1"/>
          </a:solidFill>
          <a:latin typeface="+mn-lt"/>
          <a:ea typeface="+mn-ea"/>
          <a:cs typeface="+mn-cs"/>
        </a:defRPr>
      </a:lvl8pPr>
      <a:lvl9pPr marL="876044" algn="l" defTabSz="109503" rtl="0" eaLnBrk="1" latinLnBrk="0" hangingPunct="1">
        <a:defRPr sz="4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78594" name="Picture 2" descr="Presentation_Template_Innerpage_new"/>
          <p:cNvPicPr>
            <a:picLocks noChangeAspect="1" noChangeArrowheads="1"/>
          </p:cNvPicPr>
          <p:nvPr/>
        </p:nvPicPr>
        <p:blipFill>
          <a:blip r:embed="rId10" cstate="print"/>
          <a:srcRect t="45416"/>
          <a:stretch>
            <a:fillRect/>
          </a:stretch>
        </p:blipFill>
        <p:spPr bwMode="auto">
          <a:xfrm>
            <a:off x="0" y="3114675"/>
            <a:ext cx="9144000" cy="3743325"/>
          </a:xfrm>
          <a:prstGeom prst="rect">
            <a:avLst/>
          </a:prstGeom>
          <a:noFill/>
        </p:spPr>
      </p:pic>
      <p:sp>
        <p:nvSpPr>
          <p:cNvPr id="878596" name="Rectangle 4"/>
          <p:cNvSpPr>
            <a:spLocks noGrp="1" noChangeArrowheads="1"/>
          </p:cNvSpPr>
          <p:nvPr>
            <p:ph type="title"/>
          </p:nvPr>
        </p:nvSpPr>
        <p:spPr bwMode="auto">
          <a:xfrm>
            <a:off x="323850" y="142875"/>
            <a:ext cx="8229600" cy="8223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a:t>Click to edit Master title style</a:t>
            </a:r>
            <a:endParaRPr lang="en-GB"/>
          </a:p>
        </p:txBody>
      </p:sp>
      <p:sp>
        <p:nvSpPr>
          <p:cNvPr id="878597" name="Rectangle 5"/>
          <p:cNvSpPr>
            <a:spLocks noGrp="1" noChangeArrowheads="1"/>
          </p:cNvSpPr>
          <p:nvPr>
            <p:ph type="body" idx="1"/>
          </p:nvPr>
        </p:nvSpPr>
        <p:spPr bwMode="auto">
          <a:xfrm>
            <a:off x="323850" y="1079500"/>
            <a:ext cx="8526463" cy="51625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a:t>Click to edit Master text styles</a:t>
            </a:r>
          </a:p>
        </p:txBody>
      </p:sp>
      <p:sp>
        <p:nvSpPr>
          <p:cNvPr id="878598" name="Rectangle 6"/>
          <p:cNvSpPr>
            <a:spLocks noGrp="1" noChangeArrowheads="1"/>
          </p:cNvSpPr>
          <p:nvPr>
            <p:ph type="sldNum" sz="quarter" idx="4"/>
          </p:nvPr>
        </p:nvSpPr>
        <p:spPr bwMode="auto">
          <a:xfrm>
            <a:off x="8582025" y="6564313"/>
            <a:ext cx="461963" cy="284162"/>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lgn="r" eaLnBrk="0" hangingPunct="0">
              <a:defRPr sz="1200">
                <a:solidFill>
                  <a:schemeClr val="bg1"/>
                </a:solidFill>
              </a:defRPr>
            </a:lvl1pPr>
          </a:lstStyle>
          <a:p>
            <a:pPr defTabSz="914400" fontAlgn="base">
              <a:spcBef>
                <a:spcPct val="0"/>
              </a:spcBef>
              <a:spcAft>
                <a:spcPct val="0"/>
              </a:spcAft>
            </a:pPr>
            <a:fld id="{648312F0-C64C-41B3-85DE-E0FD688DE493}" type="slidenum">
              <a:rPr lang="en-GB">
                <a:solidFill>
                  <a:srgbClr val="FFFFFF"/>
                </a:solidFill>
              </a:rPr>
              <a:pPr defTabSz="914400" fontAlgn="base">
                <a:spcBef>
                  <a:spcPct val="0"/>
                </a:spcBef>
                <a:spcAft>
                  <a:spcPct val="0"/>
                </a:spcAft>
              </a:pPr>
              <a:t>‹nr.›</a:t>
            </a:fld>
            <a:endParaRPr lang="en-GB" dirty="0">
              <a:solidFill>
                <a:srgbClr val="FFFFFF"/>
              </a:solidFill>
            </a:endParaRPr>
          </a:p>
        </p:txBody>
      </p:sp>
      <p:grpSp>
        <p:nvGrpSpPr>
          <p:cNvPr id="10" name="Group 9"/>
          <p:cNvGrpSpPr/>
          <p:nvPr/>
        </p:nvGrpSpPr>
        <p:grpSpPr>
          <a:xfrm>
            <a:off x="7471479" y="229144"/>
            <a:ext cx="1474059" cy="459051"/>
            <a:chOff x="5130570" y="323655"/>
            <a:chExt cx="3926637" cy="1136650"/>
          </a:xfrm>
        </p:grpSpPr>
        <p:pic>
          <p:nvPicPr>
            <p:cNvPr id="11" name="Picture 12"/>
            <p:cNvPicPr>
              <a:picLocks noChangeArrowheads="1"/>
            </p:cNvPicPr>
            <p:nvPr userDrawn="1"/>
          </p:nvPicPr>
          <p:blipFill>
            <a:blip r:embed="rId11" cstate="print">
              <a:clrChange>
                <a:clrFrom>
                  <a:srgbClr val="FFFFFF"/>
                </a:clrFrom>
                <a:clrTo>
                  <a:srgbClr val="FFFFFF">
                    <a:alpha val="0"/>
                  </a:srgbClr>
                </a:clrTo>
              </a:clrChange>
              <a:lum bright="-6000"/>
            </a:blip>
            <a:srcRect/>
            <a:stretch>
              <a:fillRect/>
            </a:stretch>
          </p:blipFill>
          <p:spPr bwMode="auto">
            <a:xfrm>
              <a:off x="5130570" y="323655"/>
              <a:ext cx="1263650" cy="1136650"/>
            </a:xfrm>
            <a:prstGeom prst="rect">
              <a:avLst/>
            </a:prstGeom>
            <a:noFill/>
          </p:spPr>
        </p:pic>
        <p:pic>
          <p:nvPicPr>
            <p:cNvPr id="12" name="Picture 11" descr="EURO-WHO.png"/>
            <p:cNvPicPr>
              <a:picLocks noChangeAspect="1"/>
            </p:cNvPicPr>
            <p:nvPr userDrawn="1"/>
          </p:nvPicPr>
          <p:blipFill>
            <a:blip r:embed="rId12" cstate="print"/>
            <a:stretch>
              <a:fillRect/>
            </a:stretch>
          </p:blipFill>
          <p:spPr>
            <a:xfrm>
              <a:off x="6525725" y="380185"/>
              <a:ext cx="2531482" cy="1080120"/>
            </a:xfrm>
            <a:prstGeom prst="rect">
              <a:avLst/>
            </a:prstGeom>
          </p:spPr>
        </p:pic>
      </p:grpSp>
    </p:spTree>
    <p:extLst>
      <p:ext uri="{BB962C8B-B14F-4D97-AF65-F5344CB8AC3E}">
        <p14:creationId xmlns:p14="http://schemas.microsoft.com/office/powerpoint/2010/main" val="2926003201"/>
      </p:ext>
    </p:extLst>
  </p:cSld>
  <p:clrMap bg1="lt1" tx1="dk1" bg2="lt2" tx2="dk2" accent1="accent1" accent2="accent2" accent3="accent3" accent4="accent4" accent5="accent5" accent6="accent6" hlink="hlink" folHlink="folHlink"/>
  <p:sldLayoutIdLst>
    <p:sldLayoutId id="2147484248" r:id="rId1"/>
    <p:sldLayoutId id="2147484249" r:id="rId2"/>
    <p:sldLayoutId id="2147484250" r:id="rId3"/>
    <p:sldLayoutId id="2147484251" r:id="rId4"/>
    <p:sldLayoutId id="2147484252" r:id="rId5"/>
    <p:sldLayoutId id="2147484253" r:id="rId6"/>
    <p:sldLayoutId id="2147484254" r:id="rId7"/>
    <p:sldLayoutId id="2147484255" r:id="rId8"/>
  </p:sldLayoutIdLst>
  <p:hf hdr="0" ftr="0" dt="0"/>
  <p:txStyles>
    <p:titleStyle>
      <a:lvl1pPr algn="l" rtl="0" eaLnBrk="1" fontAlgn="base" hangingPunct="1">
        <a:lnSpc>
          <a:spcPct val="90000"/>
        </a:lnSpc>
        <a:spcBef>
          <a:spcPct val="0"/>
        </a:spcBef>
        <a:spcAft>
          <a:spcPct val="0"/>
        </a:spcAft>
        <a:defRPr sz="2800" b="1">
          <a:solidFill>
            <a:srgbClr val="333333"/>
          </a:solidFill>
          <a:latin typeface="+mj-lt"/>
          <a:ea typeface="+mj-ea"/>
          <a:cs typeface="+mj-cs"/>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200" algn="l" rtl="0" eaLnBrk="1" fontAlgn="base" hangingPunct="1">
        <a:lnSpc>
          <a:spcPct val="90000"/>
        </a:lnSpc>
        <a:spcBef>
          <a:spcPct val="0"/>
        </a:spcBef>
        <a:spcAft>
          <a:spcPct val="0"/>
        </a:spcAft>
        <a:defRPr sz="2800" b="1">
          <a:solidFill>
            <a:srgbClr val="333333"/>
          </a:solidFill>
          <a:latin typeface="Tahoma" pitchFamily="34" charset="0"/>
        </a:defRPr>
      </a:lvl6pPr>
      <a:lvl7pPr marL="914400" algn="l" rtl="0" eaLnBrk="1" fontAlgn="base" hangingPunct="1">
        <a:lnSpc>
          <a:spcPct val="90000"/>
        </a:lnSpc>
        <a:spcBef>
          <a:spcPct val="0"/>
        </a:spcBef>
        <a:spcAft>
          <a:spcPct val="0"/>
        </a:spcAft>
        <a:defRPr sz="2800" b="1">
          <a:solidFill>
            <a:srgbClr val="333333"/>
          </a:solidFill>
          <a:latin typeface="Tahoma" pitchFamily="34" charset="0"/>
        </a:defRPr>
      </a:lvl7pPr>
      <a:lvl8pPr marL="1371600" algn="l" rtl="0" eaLnBrk="1" fontAlgn="base" hangingPunct="1">
        <a:lnSpc>
          <a:spcPct val="90000"/>
        </a:lnSpc>
        <a:spcBef>
          <a:spcPct val="0"/>
        </a:spcBef>
        <a:spcAft>
          <a:spcPct val="0"/>
        </a:spcAft>
        <a:defRPr sz="2800" b="1">
          <a:solidFill>
            <a:srgbClr val="333333"/>
          </a:solidFill>
          <a:latin typeface="Tahoma" pitchFamily="34" charset="0"/>
        </a:defRPr>
      </a:lvl8pPr>
      <a:lvl9pPr marL="1828800"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269875" indent="-269875" algn="l" rtl="0" eaLnBrk="1" fontAlgn="base" hangingPunct="1">
        <a:lnSpc>
          <a:spcPct val="90000"/>
        </a:lnSpc>
        <a:spcBef>
          <a:spcPct val="0"/>
        </a:spcBef>
        <a:spcAft>
          <a:spcPct val="25000"/>
        </a:spcAft>
        <a:buFont typeface="Wingdings" pitchFamily="2" charset="2"/>
        <a:defRPr sz="2400">
          <a:solidFill>
            <a:schemeClr val="tx1"/>
          </a:solidFill>
          <a:latin typeface="+mn-lt"/>
          <a:ea typeface="+mn-ea"/>
          <a:cs typeface="+mn-cs"/>
        </a:defRPr>
      </a:lvl1pPr>
      <a:lvl2pPr marL="714375" indent="-265113" algn="l" rtl="0" eaLnBrk="1" fontAlgn="base" hangingPunct="1">
        <a:lnSpc>
          <a:spcPct val="90000"/>
        </a:lnSpc>
        <a:spcBef>
          <a:spcPct val="0"/>
        </a:spcBef>
        <a:spcAft>
          <a:spcPct val="25000"/>
        </a:spcAft>
        <a:buChar char="–"/>
        <a:defRPr sz="2400">
          <a:solidFill>
            <a:schemeClr val="tx1"/>
          </a:solidFill>
          <a:latin typeface="+mn-lt"/>
        </a:defRPr>
      </a:lvl2pPr>
      <a:lvl3pPr marL="1150938" indent="-228600" algn="l" rtl="0" eaLnBrk="1" fontAlgn="base" hangingPunct="1">
        <a:spcBef>
          <a:spcPct val="20000"/>
        </a:spcBef>
        <a:spcAft>
          <a:spcPct val="0"/>
        </a:spcAft>
        <a:defRPr>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Box 4"/>
          <p:cNvSpPr txBox="1">
            <a:spLocks noChangeArrowheads="1"/>
          </p:cNvSpPr>
          <p:nvPr/>
        </p:nvSpPr>
        <p:spPr bwMode="auto">
          <a:xfrm>
            <a:off x="4787900" y="6402388"/>
            <a:ext cx="3600450" cy="339725"/>
          </a:xfrm>
          <a:prstGeom prst="rect">
            <a:avLst/>
          </a:prstGeom>
          <a:noFill/>
          <a:ln>
            <a:noFill/>
          </a:ln>
          <a:extLst/>
        </p:spPr>
        <p:txBody>
          <a:bodyPr lIns="91238" tIns="45619" rIns="91238" bIns="45619">
            <a:spAutoFit/>
          </a:bodyPr>
          <a:lstStyle>
            <a:lvl1pPr defTabSz="762000" eaLnBrk="0" hangingPunct="0">
              <a:defRPr sz="2000" b="1" u="sng">
                <a:solidFill>
                  <a:srgbClr val="000000"/>
                </a:solidFill>
                <a:latin typeface="Gill Sans MT" pitchFamily="34" charset="0"/>
              </a:defRPr>
            </a:lvl1pPr>
            <a:lvl2pPr marL="742950" indent="-285750" defTabSz="762000" eaLnBrk="0" hangingPunct="0">
              <a:defRPr sz="2000" b="1" u="sng">
                <a:solidFill>
                  <a:srgbClr val="000000"/>
                </a:solidFill>
                <a:latin typeface="Gill Sans MT" pitchFamily="34" charset="0"/>
              </a:defRPr>
            </a:lvl2pPr>
            <a:lvl3pPr marL="1143000" indent="-228600" defTabSz="762000" eaLnBrk="0" hangingPunct="0">
              <a:defRPr sz="2000" b="1" u="sng">
                <a:solidFill>
                  <a:srgbClr val="000000"/>
                </a:solidFill>
                <a:latin typeface="Gill Sans MT" pitchFamily="34" charset="0"/>
              </a:defRPr>
            </a:lvl3pPr>
            <a:lvl4pPr marL="1600200" indent="-228600" defTabSz="762000" eaLnBrk="0" hangingPunct="0">
              <a:defRPr sz="2000" b="1" u="sng">
                <a:solidFill>
                  <a:srgbClr val="000000"/>
                </a:solidFill>
                <a:latin typeface="Gill Sans MT" pitchFamily="34" charset="0"/>
              </a:defRPr>
            </a:lvl4pPr>
            <a:lvl5pPr marL="2057400" indent="-228600" defTabSz="762000" eaLnBrk="0" hangingPunct="0">
              <a:defRPr sz="2000" b="1" u="sng">
                <a:solidFill>
                  <a:srgbClr val="000000"/>
                </a:solidFill>
                <a:latin typeface="Gill Sans MT" pitchFamily="34" charset="0"/>
              </a:defRPr>
            </a:lvl5pPr>
            <a:lvl6pPr marL="2514600" indent="-228600" defTabSz="762000" eaLnBrk="0" fontAlgn="base" hangingPunct="0">
              <a:spcBef>
                <a:spcPct val="0"/>
              </a:spcBef>
              <a:spcAft>
                <a:spcPct val="0"/>
              </a:spcAft>
              <a:defRPr sz="2000" b="1" u="sng">
                <a:solidFill>
                  <a:srgbClr val="000000"/>
                </a:solidFill>
                <a:latin typeface="Gill Sans MT" pitchFamily="34" charset="0"/>
              </a:defRPr>
            </a:lvl6pPr>
            <a:lvl7pPr marL="2971800" indent="-228600" defTabSz="762000" eaLnBrk="0" fontAlgn="base" hangingPunct="0">
              <a:spcBef>
                <a:spcPct val="0"/>
              </a:spcBef>
              <a:spcAft>
                <a:spcPct val="0"/>
              </a:spcAft>
              <a:defRPr sz="2000" b="1" u="sng">
                <a:solidFill>
                  <a:srgbClr val="000000"/>
                </a:solidFill>
                <a:latin typeface="Gill Sans MT" pitchFamily="34" charset="0"/>
              </a:defRPr>
            </a:lvl7pPr>
            <a:lvl8pPr marL="3429000" indent="-228600" defTabSz="762000" eaLnBrk="0" fontAlgn="base" hangingPunct="0">
              <a:spcBef>
                <a:spcPct val="0"/>
              </a:spcBef>
              <a:spcAft>
                <a:spcPct val="0"/>
              </a:spcAft>
              <a:defRPr sz="2000" b="1" u="sng">
                <a:solidFill>
                  <a:srgbClr val="000000"/>
                </a:solidFill>
                <a:latin typeface="Gill Sans MT" pitchFamily="34" charset="0"/>
              </a:defRPr>
            </a:lvl8pPr>
            <a:lvl9pPr marL="3886200" indent="-228600" defTabSz="762000" eaLnBrk="0" fontAlgn="base" hangingPunct="0">
              <a:spcBef>
                <a:spcPct val="0"/>
              </a:spcBef>
              <a:spcAft>
                <a:spcPct val="0"/>
              </a:spcAft>
              <a:defRPr sz="2000" b="1" u="sng">
                <a:solidFill>
                  <a:srgbClr val="000000"/>
                </a:solidFill>
                <a:latin typeface="Gill Sans MT" pitchFamily="34" charset="0"/>
              </a:defRPr>
            </a:lvl9pPr>
          </a:lstStyle>
          <a:p>
            <a:pPr algn="r" fontAlgn="base">
              <a:spcBef>
                <a:spcPct val="0"/>
              </a:spcBef>
              <a:spcAft>
                <a:spcPct val="0"/>
              </a:spcAft>
              <a:defRPr/>
            </a:pPr>
            <a:r>
              <a:rPr lang="fr-FR" sz="1600" u="none" dirty="0"/>
              <a:t>Service VIH et IST</a:t>
            </a:r>
          </a:p>
        </p:txBody>
      </p:sp>
      <p:sp>
        <p:nvSpPr>
          <p:cNvPr id="1027" name="Rectangle 5"/>
          <p:cNvSpPr>
            <a:spLocks noChangeArrowheads="1"/>
          </p:cNvSpPr>
          <p:nvPr/>
        </p:nvSpPr>
        <p:spPr bwMode="auto">
          <a:xfrm>
            <a:off x="4" y="1295400"/>
            <a:ext cx="9142413"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238" tIns="45619" rIns="91238" bIns="45619" anchor="ctr"/>
          <a:lstStyle>
            <a:lvl1pPr eaLnBrk="0" hangingPunct="0">
              <a:defRPr sz="2000" b="1" u="sng">
                <a:solidFill>
                  <a:srgbClr val="000000"/>
                </a:solidFill>
                <a:latin typeface="Gill Sans MT" pitchFamily="34" charset="0"/>
                <a:ea typeface="ＭＳ Ｐゴシック" charset="-128"/>
              </a:defRPr>
            </a:lvl1pPr>
            <a:lvl2pPr marL="742950" indent="-285750" eaLnBrk="0" hangingPunct="0">
              <a:defRPr sz="2000" b="1" u="sng">
                <a:solidFill>
                  <a:srgbClr val="000000"/>
                </a:solidFill>
                <a:latin typeface="Gill Sans MT" pitchFamily="34" charset="0"/>
                <a:ea typeface="ＭＳ Ｐゴシック" charset="-128"/>
              </a:defRPr>
            </a:lvl2pPr>
            <a:lvl3pPr marL="1143000" indent="-228600" eaLnBrk="0" hangingPunct="0">
              <a:defRPr sz="2000" b="1" u="sng">
                <a:solidFill>
                  <a:srgbClr val="000000"/>
                </a:solidFill>
                <a:latin typeface="Gill Sans MT" pitchFamily="34" charset="0"/>
                <a:ea typeface="ＭＳ Ｐゴシック" charset="-128"/>
              </a:defRPr>
            </a:lvl3pPr>
            <a:lvl4pPr marL="1600200" indent="-228600" eaLnBrk="0" hangingPunct="0">
              <a:defRPr sz="2000" b="1" u="sng">
                <a:solidFill>
                  <a:srgbClr val="000000"/>
                </a:solidFill>
                <a:latin typeface="Gill Sans MT" pitchFamily="34" charset="0"/>
                <a:ea typeface="ＭＳ Ｐゴシック" charset="-128"/>
              </a:defRPr>
            </a:lvl4pPr>
            <a:lvl5pPr marL="2057400" indent="-228600" eaLnBrk="0" hangingPunct="0">
              <a:defRPr sz="2000" b="1" u="sng">
                <a:solidFill>
                  <a:srgbClr val="000000"/>
                </a:solidFill>
                <a:latin typeface="Gill Sans MT" pitchFamily="34" charset="0"/>
                <a:ea typeface="ＭＳ Ｐゴシック" charset="-128"/>
              </a:defRPr>
            </a:lvl5pPr>
            <a:lvl6pPr marL="25146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6pPr>
            <a:lvl7pPr marL="29718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7pPr>
            <a:lvl8pPr marL="34290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8pPr>
            <a:lvl9pPr marL="38862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9pPr>
          </a:lstStyle>
          <a:p>
            <a:pPr fontAlgn="base">
              <a:spcBef>
                <a:spcPct val="0"/>
              </a:spcBef>
              <a:spcAft>
                <a:spcPct val="0"/>
              </a:spcAft>
            </a:pPr>
            <a:endParaRPr lang="en-US" altLang="en-US" dirty="0"/>
          </a:p>
        </p:txBody>
      </p:sp>
      <p:sp>
        <p:nvSpPr>
          <p:cNvPr id="1028" name="Oval 6"/>
          <p:cNvSpPr>
            <a:spLocks noChangeArrowheads="1"/>
          </p:cNvSpPr>
          <p:nvPr/>
        </p:nvSpPr>
        <p:spPr bwMode="auto">
          <a:xfrm>
            <a:off x="6227782" y="4868882"/>
            <a:ext cx="765175" cy="36988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type="none" w="sm" len="sm"/>
                <a:tailEnd type="none" w="sm" len="sm"/>
              </a14:hiddenLine>
            </a:ext>
          </a:extLst>
        </p:spPr>
        <p:txBody>
          <a:bodyPr wrap="none" lIns="91238" tIns="45619" rIns="91238" bIns="45619" anchor="ctr"/>
          <a:lstStyle>
            <a:lvl1pPr eaLnBrk="0" hangingPunct="0">
              <a:defRPr sz="2000" b="1" u="sng">
                <a:solidFill>
                  <a:srgbClr val="000000"/>
                </a:solidFill>
                <a:latin typeface="Gill Sans MT" pitchFamily="34" charset="0"/>
                <a:ea typeface="ＭＳ Ｐゴシック" charset="-128"/>
              </a:defRPr>
            </a:lvl1pPr>
            <a:lvl2pPr marL="742950" indent="-285750" eaLnBrk="0" hangingPunct="0">
              <a:defRPr sz="2000" b="1" u="sng">
                <a:solidFill>
                  <a:srgbClr val="000000"/>
                </a:solidFill>
                <a:latin typeface="Gill Sans MT" pitchFamily="34" charset="0"/>
                <a:ea typeface="ＭＳ Ｐゴシック" charset="-128"/>
              </a:defRPr>
            </a:lvl2pPr>
            <a:lvl3pPr marL="1143000" indent="-228600" eaLnBrk="0" hangingPunct="0">
              <a:defRPr sz="2000" b="1" u="sng">
                <a:solidFill>
                  <a:srgbClr val="000000"/>
                </a:solidFill>
                <a:latin typeface="Gill Sans MT" pitchFamily="34" charset="0"/>
                <a:ea typeface="ＭＳ Ｐゴシック" charset="-128"/>
              </a:defRPr>
            </a:lvl3pPr>
            <a:lvl4pPr marL="1600200" indent="-228600" eaLnBrk="0" hangingPunct="0">
              <a:defRPr sz="2000" b="1" u="sng">
                <a:solidFill>
                  <a:srgbClr val="000000"/>
                </a:solidFill>
                <a:latin typeface="Gill Sans MT" pitchFamily="34" charset="0"/>
                <a:ea typeface="ＭＳ Ｐゴシック" charset="-128"/>
              </a:defRPr>
            </a:lvl4pPr>
            <a:lvl5pPr marL="2057400" indent="-228600" eaLnBrk="0" hangingPunct="0">
              <a:defRPr sz="2000" b="1" u="sng">
                <a:solidFill>
                  <a:srgbClr val="000000"/>
                </a:solidFill>
                <a:latin typeface="Gill Sans MT" pitchFamily="34" charset="0"/>
                <a:ea typeface="ＭＳ Ｐゴシック" charset="-128"/>
              </a:defRPr>
            </a:lvl5pPr>
            <a:lvl6pPr marL="25146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6pPr>
            <a:lvl7pPr marL="29718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7pPr>
            <a:lvl8pPr marL="34290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8pPr>
            <a:lvl9pPr marL="38862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9pPr>
          </a:lstStyle>
          <a:p>
            <a:pPr fontAlgn="base">
              <a:spcBef>
                <a:spcPct val="0"/>
              </a:spcBef>
              <a:spcAft>
                <a:spcPct val="0"/>
              </a:spcAft>
            </a:pPr>
            <a:endParaRPr lang="en-US" altLang="en-US" dirty="0"/>
          </a:p>
        </p:txBody>
      </p:sp>
      <p:sp>
        <p:nvSpPr>
          <p:cNvPr id="1029" name="Rectangle 7"/>
          <p:cNvSpPr>
            <a:spLocks noGrp="1" noChangeArrowheads="1"/>
          </p:cNvSpPr>
          <p:nvPr>
            <p:ph type="title"/>
          </p:nvPr>
        </p:nvSpPr>
        <p:spPr bwMode="auto">
          <a:xfrm>
            <a:off x="395288" y="260369"/>
            <a:ext cx="82804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ctr" anchorCtr="0" compatLnSpc="1">
            <a:prstTxWarp prst="textNoShape">
              <a:avLst/>
            </a:prstTxWarp>
          </a:bodyPr>
          <a:lstStyle/>
          <a:p>
            <a:pPr lvl="0"/>
            <a:r>
              <a:rPr lang="en-GB" altLang="en-US"/>
              <a:t>Click to edit Master title style</a:t>
            </a:r>
          </a:p>
        </p:txBody>
      </p:sp>
      <p:sp>
        <p:nvSpPr>
          <p:cNvPr id="1030" name="Rectangle 8"/>
          <p:cNvSpPr>
            <a:spLocks noGrp="1" noChangeArrowheads="1"/>
          </p:cNvSpPr>
          <p:nvPr>
            <p:ph type="body" idx="1"/>
          </p:nvPr>
        </p:nvSpPr>
        <p:spPr bwMode="auto">
          <a:xfrm>
            <a:off x="492144" y="1439863"/>
            <a:ext cx="8183563"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a:p>
            <a:pPr lvl="0"/>
            <a:endParaRPr lang="en-GB" altLang="en-US"/>
          </a:p>
        </p:txBody>
      </p:sp>
      <p:sp>
        <p:nvSpPr>
          <p:cNvPr id="1031" name="Text Box 9"/>
          <p:cNvSpPr txBox="1">
            <a:spLocks noChangeArrowheads="1"/>
          </p:cNvSpPr>
          <p:nvPr/>
        </p:nvSpPr>
        <p:spPr bwMode="auto">
          <a:xfrm>
            <a:off x="408001" y="6405563"/>
            <a:ext cx="1392237" cy="308028"/>
          </a:xfrm>
          <a:prstGeom prst="rect">
            <a:avLst/>
          </a:prstGeom>
          <a:noFill/>
          <a:ln>
            <a:noFill/>
          </a:ln>
          <a:extLst/>
        </p:spPr>
        <p:txBody>
          <a:bodyPr lIns="91238" tIns="45619" rIns="91238" bIns="45619">
            <a:spAutoFit/>
          </a:bodyPr>
          <a:lstStyle>
            <a:lvl1pPr eaLnBrk="0" hangingPunct="0">
              <a:defRPr sz="2000" b="1" u="sng">
                <a:solidFill>
                  <a:srgbClr val="000000"/>
                </a:solidFill>
                <a:latin typeface="Gill Sans MT" pitchFamily="34" charset="0"/>
              </a:defRPr>
            </a:lvl1pPr>
            <a:lvl2pPr marL="742950" indent="-285750" eaLnBrk="0" hangingPunct="0">
              <a:defRPr sz="2000" b="1" u="sng">
                <a:solidFill>
                  <a:srgbClr val="000000"/>
                </a:solidFill>
                <a:latin typeface="Gill Sans MT" pitchFamily="34" charset="0"/>
              </a:defRPr>
            </a:lvl2pPr>
            <a:lvl3pPr marL="1143000" indent="-228600" eaLnBrk="0" hangingPunct="0">
              <a:defRPr sz="2000" b="1" u="sng">
                <a:solidFill>
                  <a:srgbClr val="000000"/>
                </a:solidFill>
                <a:latin typeface="Gill Sans MT" pitchFamily="34" charset="0"/>
              </a:defRPr>
            </a:lvl3pPr>
            <a:lvl4pPr marL="1600200" indent="-228600" eaLnBrk="0" hangingPunct="0">
              <a:defRPr sz="2000" b="1" u="sng">
                <a:solidFill>
                  <a:srgbClr val="000000"/>
                </a:solidFill>
                <a:latin typeface="Gill Sans MT" pitchFamily="34" charset="0"/>
              </a:defRPr>
            </a:lvl4pPr>
            <a:lvl5pPr marL="2057400" indent="-228600" eaLnBrk="0" hangingPunct="0">
              <a:defRPr sz="2000" b="1" u="sng">
                <a:solidFill>
                  <a:srgbClr val="000000"/>
                </a:solidFill>
                <a:latin typeface="Gill Sans MT" pitchFamily="34" charset="0"/>
              </a:defRPr>
            </a:lvl5pPr>
            <a:lvl6pPr marL="2514600" indent="-228600" eaLnBrk="0" fontAlgn="base" hangingPunct="0">
              <a:spcBef>
                <a:spcPct val="0"/>
              </a:spcBef>
              <a:spcAft>
                <a:spcPct val="0"/>
              </a:spcAft>
              <a:defRPr sz="2000" b="1" u="sng">
                <a:solidFill>
                  <a:srgbClr val="000000"/>
                </a:solidFill>
                <a:latin typeface="Gill Sans MT" pitchFamily="34" charset="0"/>
              </a:defRPr>
            </a:lvl6pPr>
            <a:lvl7pPr marL="2971800" indent="-228600" eaLnBrk="0" fontAlgn="base" hangingPunct="0">
              <a:spcBef>
                <a:spcPct val="0"/>
              </a:spcBef>
              <a:spcAft>
                <a:spcPct val="0"/>
              </a:spcAft>
              <a:defRPr sz="2000" b="1" u="sng">
                <a:solidFill>
                  <a:srgbClr val="000000"/>
                </a:solidFill>
                <a:latin typeface="Gill Sans MT" pitchFamily="34" charset="0"/>
              </a:defRPr>
            </a:lvl7pPr>
            <a:lvl8pPr marL="3429000" indent="-228600" eaLnBrk="0" fontAlgn="base" hangingPunct="0">
              <a:spcBef>
                <a:spcPct val="0"/>
              </a:spcBef>
              <a:spcAft>
                <a:spcPct val="0"/>
              </a:spcAft>
              <a:defRPr sz="2000" b="1" u="sng">
                <a:solidFill>
                  <a:srgbClr val="000000"/>
                </a:solidFill>
                <a:latin typeface="Gill Sans MT" pitchFamily="34" charset="0"/>
              </a:defRPr>
            </a:lvl8pPr>
            <a:lvl9pPr marL="3886200" indent="-228600" eaLnBrk="0" fontAlgn="base" hangingPunct="0">
              <a:spcBef>
                <a:spcPct val="0"/>
              </a:spcBef>
              <a:spcAft>
                <a:spcPct val="0"/>
              </a:spcAft>
              <a:defRPr sz="2000" b="1" u="sng">
                <a:solidFill>
                  <a:srgbClr val="000000"/>
                </a:solidFill>
                <a:latin typeface="Gill Sans MT" pitchFamily="34" charset="0"/>
              </a:defRPr>
            </a:lvl9pPr>
          </a:lstStyle>
          <a:p>
            <a:pPr fontAlgn="base">
              <a:spcBef>
                <a:spcPct val="0"/>
              </a:spcBef>
              <a:spcAft>
                <a:spcPct val="0"/>
              </a:spcAft>
              <a:defRPr/>
            </a:pPr>
            <a:r>
              <a:rPr lang="fr-FR"/>
              <a:t> </a:t>
            </a:r>
          </a:p>
        </p:txBody>
      </p:sp>
      <p:pic>
        <p:nvPicPr>
          <p:cNvPr id="1032" name="Picture 12" descr="mmmmmmmm"/>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316917" y="6105544"/>
            <a:ext cx="827087"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5" descr="Line"/>
          <p:cNvPicPr>
            <a:picLocks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54025" y="6237291"/>
            <a:ext cx="7862888" cy="6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9406704"/>
      </p:ext>
    </p:extLst>
  </p:cSld>
  <p:clrMap bg1="lt1" tx1="dk1" bg2="lt2" tx2="dk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 id="2147484011" r:id="rId7"/>
    <p:sldLayoutId id="2147484012" r:id="rId8"/>
    <p:sldLayoutId id="2147484013" r:id="rId9"/>
    <p:sldLayoutId id="2147484014" r:id="rId10"/>
    <p:sldLayoutId id="2147484015" r:id="rId11"/>
    <p:sldLayoutId id="2147484016" r:id="rId12"/>
  </p:sldLayoutIdLst>
  <p:transition/>
  <p:hf hdr="0" ftr="0" dt="0"/>
  <p:txStyles>
    <p:titleStyle>
      <a:lvl1pPr algn="ctr" defTabSz="760309" rtl="0" eaLnBrk="0" fontAlgn="base" hangingPunct="0">
        <a:spcBef>
          <a:spcPct val="0"/>
        </a:spcBef>
        <a:spcAft>
          <a:spcPct val="0"/>
        </a:spcAft>
        <a:defRPr sz="3600" b="1">
          <a:solidFill>
            <a:schemeClr val="accent2"/>
          </a:solidFill>
          <a:latin typeface="+mj-lt"/>
          <a:ea typeface="ＭＳ Ｐゴシック" charset="0"/>
          <a:cs typeface="ＭＳ Ｐゴシック" charset="0"/>
        </a:defRPr>
      </a:lvl1pPr>
      <a:lvl2pPr algn="ctr" defTabSz="760309" rtl="0" eaLnBrk="0" fontAlgn="base" hangingPunct="0">
        <a:spcBef>
          <a:spcPct val="0"/>
        </a:spcBef>
        <a:spcAft>
          <a:spcPct val="0"/>
        </a:spcAft>
        <a:defRPr sz="3600" b="1">
          <a:solidFill>
            <a:schemeClr val="accent2"/>
          </a:solidFill>
          <a:latin typeface="Arial" charset="0"/>
          <a:ea typeface="ＭＳ Ｐゴシック" charset="0"/>
          <a:cs typeface="ＭＳ Ｐゴシック" charset="0"/>
        </a:defRPr>
      </a:lvl2pPr>
      <a:lvl3pPr algn="ctr" defTabSz="760309" rtl="0" eaLnBrk="0" fontAlgn="base" hangingPunct="0">
        <a:spcBef>
          <a:spcPct val="0"/>
        </a:spcBef>
        <a:spcAft>
          <a:spcPct val="0"/>
        </a:spcAft>
        <a:defRPr sz="3600" b="1">
          <a:solidFill>
            <a:schemeClr val="accent2"/>
          </a:solidFill>
          <a:latin typeface="Arial" charset="0"/>
          <a:ea typeface="ＭＳ Ｐゴシック" charset="0"/>
          <a:cs typeface="ＭＳ Ｐゴシック" charset="0"/>
        </a:defRPr>
      </a:lvl3pPr>
      <a:lvl4pPr algn="ctr" defTabSz="760309" rtl="0" eaLnBrk="0" fontAlgn="base" hangingPunct="0">
        <a:spcBef>
          <a:spcPct val="0"/>
        </a:spcBef>
        <a:spcAft>
          <a:spcPct val="0"/>
        </a:spcAft>
        <a:defRPr sz="3600" b="1">
          <a:solidFill>
            <a:schemeClr val="accent2"/>
          </a:solidFill>
          <a:latin typeface="Arial" charset="0"/>
          <a:ea typeface="ＭＳ Ｐゴシック" charset="0"/>
          <a:cs typeface="ＭＳ Ｐゴシック" charset="0"/>
        </a:defRPr>
      </a:lvl4pPr>
      <a:lvl5pPr algn="ctr" defTabSz="760309" rtl="0" eaLnBrk="0" fontAlgn="base" hangingPunct="0">
        <a:spcBef>
          <a:spcPct val="0"/>
        </a:spcBef>
        <a:spcAft>
          <a:spcPct val="0"/>
        </a:spcAft>
        <a:defRPr sz="3600" b="1">
          <a:solidFill>
            <a:schemeClr val="accent2"/>
          </a:solidFill>
          <a:latin typeface="Arial" charset="0"/>
          <a:ea typeface="ＭＳ Ｐゴシック" charset="0"/>
          <a:cs typeface="ＭＳ Ｐゴシック" charset="0"/>
        </a:defRPr>
      </a:lvl5pPr>
      <a:lvl6pPr marL="456188" algn="ctr" defTabSz="760309" rtl="0" eaLnBrk="0" fontAlgn="base" hangingPunct="0">
        <a:spcBef>
          <a:spcPct val="0"/>
        </a:spcBef>
        <a:spcAft>
          <a:spcPct val="0"/>
        </a:spcAft>
        <a:defRPr sz="3600" b="1">
          <a:solidFill>
            <a:schemeClr val="accent2"/>
          </a:solidFill>
          <a:latin typeface="Arial" charset="0"/>
        </a:defRPr>
      </a:lvl6pPr>
      <a:lvl7pPr marL="912370" algn="ctr" defTabSz="760309" rtl="0" eaLnBrk="0" fontAlgn="base" hangingPunct="0">
        <a:spcBef>
          <a:spcPct val="0"/>
        </a:spcBef>
        <a:spcAft>
          <a:spcPct val="0"/>
        </a:spcAft>
        <a:defRPr sz="3600" b="1">
          <a:solidFill>
            <a:schemeClr val="accent2"/>
          </a:solidFill>
          <a:latin typeface="Arial" charset="0"/>
        </a:defRPr>
      </a:lvl7pPr>
      <a:lvl8pPr marL="1368557" algn="ctr" defTabSz="760309" rtl="0" eaLnBrk="0" fontAlgn="base" hangingPunct="0">
        <a:spcBef>
          <a:spcPct val="0"/>
        </a:spcBef>
        <a:spcAft>
          <a:spcPct val="0"/>
        </a:spcAft>
        <a:defRPr sz="3600" b="1">
          <a:solidFill>
            <a:schemeClr val="accent2"/>
          </a:solidFill>
          <a:latin typeface="Arial" charset="0"/>
        </a:defRPr>
      </a:lvl8pPr>
      <a:lvl9pPr marL="1824741" algn="ctr" defTabSz="760309" rtl="0" eaLnBrk="0" fontAlgn="base" hangingPunct="0">
        <a:spcBef>
          <a:spcPct val="0"/>
        </a:spcBef>
        <a:spcAft>
          <a:spcPct val="0"/>
        </a:spcAft>
        <a:defRPr sz="3600" b="1">
          <a:solidFill>
            <a:schemeClr val="accent2"/>
          </a:solidFill>
          <a:latin typeface="Arial" charset="0"/>
        </a:defRPr>
      </a:lvl9pPr>
    </p:titleStyle>
    <p:bodyStyle>
      <a:lvl1pPr marL="342139" indent="-342139" algn="l" defTabSz="760309" rtl="0" eaLnBrk="0" fontAlgn="base" hangingPunct="0">
        <a:spcBef>
          <a:spcPct val="20000"/>
        </a:spcBef>
        <a:spcAft>
          <a:spcPct val="0"/>
        </a:spcAft>
        <a:buFont typeface="Wingdings" pitchFamily="2" charset="2"/>
        <a:buChar char="Ø"/>
        <a:defRPr sz="2400" b="1">
          <a:solidFill>
            <a:schemeClr val="tx1"/>
          </a:solidFill>
          <a:latin typeface="+mn-lt"/>
          <a:ea typeface="ＭＳ Ｐゴシック" charset="0"/>
          <a:cs typeface="ＭＳ Ｐゴシック" charset="0"/>
        </a:defRPr>
      </a:lvl1pPr>
      <a:lvl2pPr marL="741299" indent="-285114" algn="l" defTabSz="760309" rtl="0" eaLnBrk="0" fontAlgn="base" hangingPunct="0">
        <a:spcBef>
          <a:spcPct val="20000"/>
        </a:spcBef>
        <a:spcAft>
          <a:spcPct val="0"/>
        </a:spcAft>
        <a:buChar char="•"/>
        <a:defRPr sz="2400">
          <a:solidFill>
            <a:schemeClr val="tx1"/>
          </a:solidFill>
          <a:latin typeface="+mn-lt"/>
          <a:ea typeface="ＭＳ Ｐゴシック" charset="0"/>
        </a:defRPr>
      </a:lvl2pPr>
      <a:lvl3pPr marL="1140463" indent="-228098" algn="l" defTabSz="760309" rtl="0" eaLnBrk="0" fontAlgn="base" hangingPunct="0">
        <a:spcBef>
          <a:spcPct val="20000"/>
        </a:spcBef>
        <a:spcAft>
          <a:spcPct val="0"/>
        </a:spcAft>
        <a:buChar char="–"/>
        <a:defRPr sz="2400">
          <a:solidFill>
            <a:schemeClr val="tx1"/>
          </a:solidFill>
          <a:latin typeface="+mn-lt"/>
          <a:ea typeface="ＭＳ Ｐゴシック" charset="0"/>
        </a:defRPr>
      </a:lvl3pPr>
      <a:lvl4pPr marL="1596650" indent="-228098" algn="l" defTabSz="760309" rtl="0" eaLnBrk="0" fontAlgn="base" hangingPunct="0">
        <a:spcBef>
          <a:spcPct val="20000"/>
        </a:spcBef>
        <a:spcAft>
          <a:spcPct val="0"/>
        </a:spcAft>
        <a:buBlip>
          <a:blip r:embed="rId16"/>
        </a:buBlip>
        <a:defRPr sz="2400">
          <a:solidFill>
            <a:schemeClr val="tx1"/>
          </a:solidFill>
          <a:latin typeface="+mn-lt"/>
          <a:ea typeface="ＭＳ Ｐゴシック" charset="0"/>
        </a:defRPr>
      </a:lvl4pPr>
      <a:lvl5pPr marL="2052833" indent="-228098" algn="l" defTabSz="760309" rtl="0" eaLnBrk="0" fontAlgn="base" hangingPunct="0">
        <a:spcBef>
          <a:spcPct val="20000"/>
        </a:spcBef>
        <a:spcAft>
          <a:spcPct val="0"/>
        </a:spcAft>
        <a:buBlip>
          <a:blip r:embed="rId16"/>
        </a:buBlip>
        <a:defRPr sz="2400">
          <a:solidFill>
            <a:schemeClr val="tx1"/>
          </a:solidFill>
          <a:latin typeface="+mn-lt"/>
          <a:ea typeface="ＭＳ Ｐゴシック" charset="0"/>
        </a:defRPr>
      </a:lvl5pPr>
      <a:lvl6pPr marL="2509020" indent="-228098" algn="l" defTabSz="760309" rtl="0" eaLnBrk="0" fontAlgn="base" hangingPunct="0">
        <a:spcBef>
          <a:spcPct val="20000"/>
        </a:spcBef>
        <a:spcAft>
          <a:spcPct val="0"/>
        </a:spcAft>
        <a:buBlip>
          <a:blip r:embed="rId16"/>
        </a:buBlip>
        <a:defRPr sz="2400">
          <a:solidFill>
            <a:schemeClr val="tx1"/>
          </a:solidFill>
          <a:latin typeface="+mn-lt"/>
        </a:defRPr>
      </a:lvl6pPr>
      <a:lvl7pPr marL="2965206" indent="-228098" algn="l" defTabSz="760309" rtl="0" eaLnBrk="0" fontAlgn="base" hangingPunct="0">
        <a:spcBef>
          <a:spcPct val="20000"/>
        </a:spcBef>
        <a:spcAft>
          <a:spcPct val="0"/>
        </a:spcAft>
        <a:buBlip>
          <a:blip r:embed="rId16"/>
        </a:buBlip>
        <a:defRPr sz="2400">
          <a:solidFill>
            <a:schemeClr val="tx1"/>
          </a:solidFill>
          <a:latin typeface="+mn-lt"/>
        </a:defRPr>
      </a:lvl7pPr>
      <a:lvl8pPr marL="3421391" indent="-228098" algn="l" defTabSz="760309" rtl="0" eaLnBrk="0" fontAlgn="base" hangingPunct="0">
        <a:spcBef>
          <a:spcPct val="20000"/>
        </a:spcBef>
        <a:spcAft>
          <a:spcPct val="0"/>
        </a:spcAft>
        <a:buBlip>
          <a:blip r:embed="rId16"/>
        </a:buBlip>
        <a:defRPr sz="2400">
          <a:solidFill>
            <a:schemeClr val="tx1"/>
          </a:solidFill>
          <a:latin typeface="+mn-lt"/>
        </a:defRPr>
      </a:lvl8pPr>
      <a:lvl9pPr marL="3877573" indent="-228098" algn="l" defTabSz="760309" rtl="0" eaLnBrk="0" fontAlgn="base" hangingPunct="0">
        <a:spcBef>
          <a:spcPct val="20000"/>
        </a:spcBef>
        <a:spcAft>
          <a:spcPct val="0"/>
        </a:spcAft>
        <a:buBlip>
          <a:blip r:embed="rId16"/>
        </a:buBlip>
        <a:defRPr sz="2400">
          <a:solidFill>
            <a:schemeClr val="tx1"/>
          </a:solidFill>
          <a:latin typeface="+mn-lt"/>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78594" name="Picture 2" descr="Presentation_Template_Innerpage_new"/>
          <p:cNvPicPr>
            <a:picLocks noChangeAspect="1" noChangeArrowheads="1"/>
          </p:cNvPicPr>
          <p:nvPr/>
        </p:nvPicPr>
        <p:blipFill>
          <a:blip r:embed="rId10" cstate="print"/>
          <a:srcRect t="45416"/>
          <a:stretch>
            <a:fillRect/>
          </a:stretch>
        </p:blipFill>
        <p:spPr bwMode="auto">
          <a:xfrm>
            <a:off x="0" y="3114675"/>
            <a:ext cx="9144000" cy="3743325"/>
          </a:xfrm>
          <a:prstGeom prst="rect">
            <a:avLst/>
          </a:prstGeom>
          <a:noFill/>
        </p:spPr>
      </p:pic>
      <p:sp>
        <p:nvSpPr>
          <p:cNvPr id="878596" name="Rectangle 4"/>
          <p:cNvSpPr>
            <a:spLocks noGrp="1" noChangeArrowheads="1"/>
          </p:cNvSpPr>
          <p:nvPr>
            <p:ph type="title"/>
          </p:nvPr>
        </p:nvSpPr>
        <p:spPr bwMode="auto">
          <a:xfrm>
            <a:off x="323850" y="142875"/>
            <a:ext cx="8229600" cy="8223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a:t>Click to edit Master title style</a:t>
            </a:r>
          </a:p>
        </p:txBody>
      </p:sp>
      <p:sp>
        <p:nvSpPr>
          <p:cNvPr id="878597" name="Rectangle 5"/>
          <p:cNvSpPr>
            <a:spLocks noGrp="1" noChangeArrowheads="1"/>
          </p:cNvSpPr>
          <p:nvPr>
            <p:ph type="body" idx="1"/>
          </p:nvPr>
        </p:nvSpPr>
        <p:spPr bwMode="auto">
          <a:xfrm>
            <a:off x="323850" y="1079500"/>
            <a:ext cx="8526463" cy="51625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a:t>Click to edit Master text styles</a:t>
            </a:r>
          </a:p>
        </p:txBody>
      </p:sp>
      <p:sp>
        <p:nvSpPr>
          <p:cNvPr id="878598" name="Rectangle 6"/>
          <p:cNvSpPr>
            <a:spLocks noGrp="1" noChangeArrowheads="1"/>
          </p:cNvSpPr>
          <p:nvPr>
            <p:ph type="sldNum" sz="quarter" idx="4"/>
          </p:nvPr>
        </p:nvSpPr>
        <p:spPr bwMode="auto">
          <a:xfrm>
            <a:off x="8582025" y="6564313"/>
            <a:ext cx="461963" cy="284162"/>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lgn="r" eaLnBrk="0" hangingPunct="0">
              <a:defRPr sz="1200">
                <a:solidFill>
                  <a:schemeClr val="bg1"/>
                </a:solidFill>
              </a:defRPr>
            </a:lvl1pPr>
          </a:lstStyle>
          <a:p>
            <a:pPr defTabSz="914400" fontAlgn="base">
              <a:spcBef>
                <a:spcPct val="0"/>
              </a:spcBef>
              <a:spcAft>
                <a:spcPct val="0"/>
              </a:spcAft>
            </a:pPr>
            <a:fld id="{648312F0-C64C-41B3-85DE-E0FD688DE493}" type="slidenum">
              <a:rPr lang="en-GB">
                <a:solidFill>
                  <a:srgbClr val="FFFFFF"/>
                </a:solidFill>
              </a:rPr>
              <a:pPr defTabSz="914400" fontAlgn="base">
                <a:spcBef>
                  <a:spcPct val="0"/>
                </a:spcBef>
                <a:spcAft>
                  <a:spcPct val="0"/>
                </a:spcAft>
              </a:pPr>
              <a:t>‹nr.›</a:t>
            </a:fld>
            <a:endParaRPr lang="en-GB" dirty="0">
              <a:solidFill>
                <a:srgbClr val="FFFFFF"/>
              </a:solidFill>
            </a:endParaRPr>
          </a:p>
        </p:txBody>
      </p:sp>
      <p:grpSp>
        <p:nvGrpSpPr>
          <p:cNvPr id="10" name="Group 9"/>
          <p:cNvGrpSpPr/>
          <p:nvPr userDrawn="1"/>
        </p:nvGrpSpPr>
        <p:grpSpPr>
          <a:xfrm>
            <a:off x="7471479" y="229144"/>
            <a:ext cx="1474059" cy="459051"/>
            <a:chOff x="5130570" y="323655"/>
            <a:chExt cx="3926637" cy="1136650"/>
          </a:xfrm>
        </p:grpSpPr>
        <p:pic>
          <p:nvPicPr>
            <p:cNvPr id="11" name="Picture 12"/>
            <p:cNvPicPr>
              <a:picLocks noChangeArrowheads="1"/>
            </p:cNvPicPr>
            <p:nvPr userDrawn="1"/>
          </p:nvPicPr>
          <p:blipFill>
            <a:blip r:embed="rId11" cstate="print">
              <a:clrChange>
                <a:clrFrom>
                  <a:srgbClr val="FFFFFF"/>
                </a:clrFrom>
                <a:clrTo>
                  <a:srgbClr val="FFFFFF">
                    <a:alpha val="0"/>
                  </a:srgbClr>
                </a:clrTo>
              </a:clrChange>
              <a:lum bright="-6000"/>
            </a:blip>
            <a:srcRect/>
            <a:stretch>
              <a:fillRect/>
            </a:stretch>
          </p:blipFill>
          <p:spPr bwMode="auto">
            <a:xfrm>
              <a:off x="5130570" y="323655"/>
              <a:ext cx="1263650" cy="1136650"/>
            </a:xfrm>
            <a:prstGeom prst="rect">
              <a:avLst/>
            </a:prstGeom>
            <a:noFill/>
          </p:spPr>
        </p:pic>
        <p:pic>
          <p:nvPicPr>
            <p:cNvPr id="12" name="Picture 11" descr="EURO-WHO.png"/>
            <p:cNvPicPr>
              <a:picLocks noChangeAspect="1"/>
            </p:cNvPicPr>
            <p:nvPr userDrawn="1"/>
          </p:nvPicPr>
          <p:blipFill>
            <a:blip r:embed="rId12" cstate="print"/>
            <a:stretch>
              <a:fillRect/>
            </a:stretch>
          </p:blipFill>
          <p:spPr>
            <a:xfrm>
              <a:off x="6525725" y="380185"/>
              <a:ext cx="2531482" cy="1080120"/>
            </a:xfrm>
            <a:prstGeom prst="rect">
              <a:avLst/>
            </a:prstGeom>
          </p:spPr>
        </p:pic>
      </p:grpSp>
    </p:spTree>
    <p:extLst>
      <p:ext uri="{BB962C8B-B14F-4D97-AF65-F5344CB8AC3E}">
        <p14:creationId xmlns:p14="http://schemas.microsoft.com/office/powerpoint/2010/main" val="2926003201"/>
      </p:ext>
    </p:extLst>
  </p:cSld>
  <p:clrMap bg1="lt1" tx1="dk1" bg2="lt2" tx2="dk2" accent1="accent1" accent2="accent2" accent3="accent3" accent4="accent4" accent5="accent5" accent6="accent6" hlink="hlink" folHlink="folHlink"/>
  <p:sldLayoutIdLst>
    <p:sldLayoutId id="2147484072" r:id="rId1"/>
    <p:sldLayoutId id="2147484073" r:id="rId2"/>
    <p:sldLayoutId id="2147484074" r:id="rId3"/>
    <p:sldLayoutId id="2147484075" r:id="rId4"/>
    <p:sldLayoutId id="2147484076" r:id="rId5"/>
    <p:sldLayoutId id="2147484077" r:id="rId6"/>
    <p:sldLayoutId id="2147484078" r:id="rId7"/>
    <p:sldLayoutId id="2147484079" r:id="rId8"/>
  </p:sldLayoutIdLst>
  <p:hf hdr="0" ftr="0" dt="0"/>
  <p:txStyles>
    <p:titleStyle>
      <a:lvl1pPr algn="l" rtl="0" fontAlgn="base">
        <a:lnSpc>
          <a:spcPct val="90000"/>
        </a:lnSpc>
        <a:spcBef>
          <a:spcPct val="0"/>
        </a:spcBef>
        <a:spcAft>
          <a:spcPct val="0"/>
        </a:spcAft>
        <a:defRPr sz="2800" b="1">
          <a:solidFill>
            <a:srgbClr val="333333"/>
          </a:solidFill>
          <a:latin typeface="+mj-lt"/>
          <a:ea typeface="+mj-ea"/>
          <a:cs typeface="+mj-cs"/>
        </a:defRPr>
      </a:lvl1pPr>
      <a:lvl2pPr algn="l" rtl="0" fontAlgn="base">
        <a:lnSpc>
          <a:spcPct val="90000"/>
        </a:lnSpc>
        <a:spcBef>
          <a:spcPct val="0"/>
        </a:spcBef>
        <a:spcAft>
          <a:spcPct val="0"/>
        </a:spcAft>
        <a:defRPr sz="2800" b="1">
          <a:solidFill>
            <a:srgbClr val="333333"/>
          </a:solidFill>
          <a:latin typeface="Tahoma" pitchFamily="34" charset="0"/>
        </a:defRPr>
      </a:lvl2pPr>
      <a:lvl3pPr algn="l" rtl="0" fontAlgn="base">
        <a:lnSpc>
          <a:spcPct val="90000"/>
        </a:lnSpc>
        <a:spcBef>
          <a:spcPct val="0"/>
        </a:spcBef>
        <a:spcAft>
          <a:spcPct val="0"/>
        </a:spcAft>
        <a:defRPr sz="2800" b="1">
          <a:solidFill>
            <a:srgbClr val="333333"/>
          </a:solidFill>
          <a:latin typeface="Tahoma" pitchFamily="34" charset="0"/>
        </a:defRPr>
      </a:lvl3pPr>
      <a:lvl4pPr algn="l" rtl="0" fontAlgn="base">
        <a:lnSpc>
          <a:spcPct val="90000"/>
        </a:lnSpc>
        <a:spcBef>
          <a:spcPct val="0"/>
        </a:spcBef>
        <a:spcAft>
          <a:spcPct val="0"/>
        </a:spcAft>
        <a:defRPr sz="2800" b="1">
          <a:solidFill>
            <a:srgbClr val="333333"/>
          </a:solidFill>
          <a:latin typeface="Tahoma" pitchFamily="34" charset="0"/>
        </a:defRPr>
      </a:lvl4pPr>
      <a:lvl5pPr algn="l" rtl="0" fontAlgn="base">
        <a:lnSpc>
          <a:spcPct val="90000"/>
        </a:lnSpc>
        <a:spcBef>
          <a:spcPct val="0"/>
        </a:spcBef>
        <a:spcAft>
          <a:spcPct val="0"/>
        </a:spcAft>
        <a:defRPr sz="2800" b="1">
          <a:solidFill>
            <a:srgbClr val="333333"/>
          </a:solidFill>
          <a:latin typeface="Tahoma" pitchFamily="34" charset="0"/>
        </a:defRPr>
      </a:lvl5pPr>
      <a:lvl6pPr marL="457200" algn="l" rtl="0" fontAlgn="base">
        <a:lnSpc>
          <a:spcPct val="90000"/>
        </a:lnSpc>
        <a:spcBef>
          <a:spcPct val="0"/>
        </a:spcBef>
        <a:spcAft>
          <a:spcPct val="0"/>
        </a:spcAft>
        <a:defRPr sz="2800" b="1">
          <a:solidFill>
            <a:srgbClr val="333333"/>
          </a:solidFill>
          <a:latin typeface="Tahoma" pitchFamily="34" charset="0"/>
        </a:defRPr>
      </a:lvl6pPr>
      <a:lvl7pPr marL="914400" algn="l" rtl="0" fontAlgn="base">
        <a:lnSpc>
          <a:spcPct val="90000"/>
        </a:lnSpc>
        <a:spcBef>
          <a:spcPct val="0"/>
        </a:spcBef>
        <a:spcAft>
          <a:spcPct val="0"/>
        </a:spcAft>
        <a:defRPr sz="2800" b="1">
          <a:solidFill>
            <a:srgbClr val="333333"/>
          </a:solidFill>
          <a:latin typeface="Tahoma" pitchFamily="34" charset="0"/>
        </a:defRPr>
      </a:lvl7pPr>
      <a:lvl8pPr marL="1371600" algn="l" rtl="0" fontAlgn="base">
        <a:lnSpc>
          <a:spcPct val="90000"/>
        </a:lnSpc>
        <a:spcBef>
          <a:spcPct val="0"/>
        </a:spcBef>
        <a:spcAft>
          <a:spcPct val="0"/>
        </a:spcAft>
        <a:defRPr sz="2800" b="1">
          <a:solidFill>
            <a:srgbClr val="333333"/>
          </a:solidFill>
          <a:latin typeface="Tahoma" pitchFamily="34" charset="0"/>
        </a:defRPr>
      </a:lvl8pPr>
      <a:lvl9pPr marL="1828800" algn="l" rtl="0" fontAlgn="base">
        <a:lnSpc>
          <a:spcPct val="90000"/>
        </a:lnSpc>
        <a:spcBef>
          <a:spcPct val="0"/>
        </a:spcBef>
        <a:spcAft>
          <a:spcPct val="0"/>
        </a:spcAft>
        <a:defRPr sz="2800" b="1">
          <a:solidFill>
            <a:srgbClr val="333333"/>
          </a:solidFill>
          <a:latin typeface="Tahoma" pitchFamily="34" charset="0"/>
        </a:defRPr>
      </a:lvl9pPr>
    </p:titleStyle>
    <p:bodyStyle>
      <a:lvl1pPr marL="269875" indent="-269875" algn="l" rtl="0" fontAlgn="base">
        <a:lnSpc>
          <a:spcPct val="90000"/>
        </a:lnSpc>
        <a:spcBef>
          <a:spcPct val="0"/>
        </a:spcBef>
        <a:spcAft>
          <a:spcPct val="25000"/>
        </a:spcAft>
        <a:buFont typeface="Wingdings" pitchFamily="2" charset="2"/>
        <a:defRPr sz="2400">
          <a:solidFill>
            <a:schemeClr val="tx1"/>
          </a:solidFill>
          <a:latin typeface="+mn-lt"/>
          <a:ea typeface="+mn-ea"/>
          <a:cs typeface="+mn-cs"/>
        </a:defRPr>
      </a:lvl1pPr>
      <a:lvl2pPr marL="714375" indent="-265113" algn="l" rtl="0" fontAlgn="base">
        <a:lnSpc>
          <a:spcPct val="90000"/>
        </a:lnSpc>
        <a:spcBef>
          <a:spcPct val="0"/>
        </a:spcBef>
        <a:spcAft>
          <a:spcPct val="25000"/>
        </a:spcAft>
        <a:buChar char="–"/>
        <a:defRPr sz="2400">
          <a:solidFill>
            <a:schemeClr val="tx1"/>
          </a:solidFill>
          <a:latin typeface="+mn-lt"/>
        </a:defRPr>
      </a:lvl2pPr>
      <a:lvl3pPr marL="1150938" indent="-228600" algn="l" rtl="0" fontAlgn="base">
        <a:spcBef>
          <a:spcPct val="20000"/>
        </a:spcBef>
        <a:spcAft>
          <a:spcPct val="0"/>
        </a:spcAft>
        <a:defRPr>
          <a:solidFill>
            <a:schemeClr val="tx1"/>
          </a:solidFill>
          <a:latin typeface="+mn-lt"/>
        </a:defRPr>
      </a:lvl3pPr>
      <a:lvl4pPr marL="1600200" indent="-228600" algn="l" rtl="0" fontAlgn="base">
        <a:spcBef>
          <a:spcPct val="20000"/>
        </a:spcBef>
        <a:spcAft>
          <a:spcPct val="0"/>
        </a:spcAft>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238" tIns="45619" rIns="91238" bIns="45619"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25"/>
            <a:ext cx="8229600" cy="4525963"/>
          </a:xfrm>
          <a:prstGeom prst="rect">
            <a:avLst/>
          </a:prstGeom>
        </p:spPr>
        <p:txBody>
          <a:bodyPr vert="horz" lIns="91238" tIns="45619" rIns="91238" bIns="456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2"/>
          </p:nvPr>
        </p:nvSpPr>
        <p:spPr>
          <a:xfrm>
            <a:off x="457200" y="6356365"/>
            <a:ext cx="2133600" cy="365125"/>
          </a:xfrm>
          <a:prstGeom prst="rect">
            <a:avLst/>
          </a:prstGeom>
        </p:spPr>
        <p:txBody>
          <a:bodyPr vert="horz" lIns="91238" tIns="45619" rIns="91238" bIns="45619" rtlCol="0" anchor="ctr"/>
          <a:lstStyle>
            <a:lvl1pPr algn="l">
              <a:defRPr sz="1200">
                <a:solidFill>
                  <a:schemeClr val="tx1">
                    <a:tint val="75000"/>
                  </a:schemeClr>
                </a:solidFill>
              </a:defRPr>
            </a:lvl1pPr>
          </a:lstStyle>
          <a:p>
            <a:endParaRPr lang="en-GB" dirty="0"/>
          </a:p>
        </p:txBody>
      </p:sp>
      <p:sp>
        <p:nvSpPr>
          <p:cNvPr id="5" name="Footer Placeholder 4"/>
          <p:cNvSpPr>
            <a:spLocks noGrp="1"/>
          </p:cNvSpPr>
          <p:nvPr>
            <p:ph type="ftr" sz="quarter" idx="3"/>
          </p:nvPr>
        </p:nvSpPr>
        <p:spPr>
          <a:xfrm>
            <a:off x="3124200" y="6356365"/>
            <a:ext cx="2895600" cy="365125"/>
          </a:xfrm>
          <a:prstGeom prst="rect">
            <a:avLst/>
          </a:prstGeom>
        </p:spPr>
        <p:txBody>
          <a:bodyPr vert="horz" lIns="91238" tIns="45619" rIns="91238" bIns="45619" rtlCol="0" anchor="ctr"/>
          <a:lstStyle>
            <a:lvl1pPr algn="ctr">
              <a:defRPr sz="1200">
                <a:solidFill>
                  <a:schemeClr val="tx1">
                    <a:tint val="75000"/>
                  </a:schemeClr>
                </a:solidFill>
              </a:defRPr>
            </a:lvl1pPr>
          </a:lstStyle>
          <a:p>
            <a:endParaRPr lang="en-GB" dirty="0"/>
          </a:p>
        </p:txBody>
      </p:sp>
      <p:pic>
        <p:nvPicPr>
          <p:cNvPr id="7" name="Picture 3" descr="E:\Work\1___CPH_HIV\HiE\1. OptTEST start\text for optest\Logo\Optest full_cropped.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7504" y="6237312"/>
            <a:ext cx="1261876" cy="5019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9070589"/>
      </p:ext>
    </p:extLst>
  </p:cSld>
  <p:clrMap bg1="lt1" tx1="dk1" bg2="lt2" tx2="dk2" accent1="accent1" accent2="accent2" accent3="accent3" accent4="accent4" accent5="accent5" accent6="accent6" hlink="hlink" folHlink="folHlink"/>
  <p:sldLayoutIdLst>
    <p:sldLayoutId id="2147484097" r:id="rId1"/>
    <p:sldLayoutId id="2147484098" r:id="rId2"/>
    <p:sldLayoutId id="2147484099" r:id="rId3"/>
    <p:sldLayoutId id="2147484100" r:id="rId4"/>
    <p:sldLayoutId id="2147484101" r:id="rId5"/>
    <p:sldLayoutId id="2147484102" r:id="rId6"/>
    <p:sldLayoutId id="2147484103" r:id="rId7"/>
    <p:sldLayoutId id="2147484104" r:id="rId8"/>
    <p:sldLayoutId id="2147484105" r:id="rId9"/>
    <p:sldLayoutId id="2147484106" r:id="rId10"/>
    <p:sldLayoutId id="2147484107" r:id="rId11"/>
  </p:sldLayoutIdLst>
  <p:hf hdr="0" ftr="0" dt="0"/>
  <p:txStyles>
    <p:titleStyle>
      <a:lvl1pPr algn="ctr" defTabSz="912370" rtl="0" eaLnBrk="1" latinLnBrk="0" hangingPunct="1">
        <a:spcBef>
          <a:spcPct val="0"/>
        </a:spcBef>
        <a:buNone/>
        <a:defRPr sz="4400" kern="1200">
          <a:solidFill>
            <a:schemeClr val="tx1"/>
          </a:solidFill>
          <a:latin typeface="+mj-lt"/>
          <a:ea typeface="+mj-ea"/>
          <a:cs typeface="+mj-cs"/>
        </a:defRPr>
      </a:lvl1pPr>
    </p:titleStyle>
    <p:bodyStyle>
      <a:lvl1pPr marL="342139" indent="-342139" algn="l" defTabSz="9123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1299" indent="-285114" algn="l" defTabSz="91237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0463" indent="-228098" algn="l" defTabSz="91237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665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283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0902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65206"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1391"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7757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0"/>
            <a:ext cx="8001000" cy="1066800"/>
          </a:xfrm>
          <a:prstGeom prst="rect">
            <a:avLst/>
          </a:prstGeom>
          <a:solidFill>
            <a:srgbClr val="950062"/>
          </a:solidFill>
          <a:ln/>
          <a:effectLst/>
        </p:spPr>
        <p:style>
          <a:lnRef idx="1">
            <a:schemeClr val="accent1"/>
          </a:lnRef>
          <a:fillRef idx="3">
            <a:schemeClr val="accent1"/>
          </a:fillRef>
          <a:effectRef idx="2">
            <a:schemeClr val="accent1"/>
          </a:effectRef>
          <a:fontRef idx="minor">
            <a:schemeClr val="lt1"/>
          </a:fontRef>
        </p:style>
      </p:sp>
      <p:sp>
        <p:nvSpPr>
          <p:cNvPr id="1027" name="Rectangle 2"/>
          <p:cNvSpPr>
            <a:spLocks noGrp="1" noChangeArrowheads="1"/>
          </p:cNvSpPr>
          <p:nvPr>
            <p:ph type="title"/>
          </p:nvPr>
        </p:nvSpPr>
        <p:spPr bwMode="auto">
          <a:xfrm>
            <a:off x="0" y="12"/>
            <a:ext cx="8001000" cy="107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ctr" anchorCtr="0" compatLnSpc="1">
            <a:prstTxWarp prst="textNoShape">
              <a:avLst/>
            </a:prstTxWarp>
          </a:bodyPr>
          <a:lstStyle/>
          <a:p>
            <a:pPr lvl="0"/>
            <a:r>
              <a:rPr lang="en-US" altLang="en-US"/>
              <a:t>Click to edit Master title style</a:t>
            </a:r>
            <a:endParaRPr lang="en-GB" altLang="en-US"/>
          </a:p>
        </p:txBody>
      </p:sp>
      <p:sp>
        <p:nvSpPr>
          <p:cNvPr id="1028" name="Rectangle 3"/>
          <p:cNvSpPr>
            <a:spLocks noGrp="1" noChangeArrowheads="1"/>
          </p:cNvSpPr>
          <p:nvPr>
            <p:ph type="body" idx="1"/>
          </p:nvPr>
        </p:nvSpPr>
        <p:spPr bwMode="auto">
          <a:xfrm>
            <a:off x="285750" y="1357313"/>
            <a:ext cx="8229600" cy="4697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1029" name="Picture 7"/>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027989" y="228631"/>
            <a:ext cx="1116012"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8" descr="mfshlogo+"/>
          <p:cNvPicPr preferRelativeResize="0">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848600" y="5867400"/>
            <a:ext cx="10795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28" name="Rectangle 8"/>
          <p:cNvSpPr>
            <a:spLocks noGrp="1" noChangeArrowheads="1"/>
          </p:cNvSpPr>
          <p:nvPr>
            <p:ph type="sldNum" sz="quarter" idx="4"/>
          </p:nvPr>
        </p:nvSpPr>
        <p:spPr bwMode="auto">
          <a:xfrm>
            <a:off x="1" y="6524656"/>
            <a:ext cx="539750" cy="333375"/>
          </a:xfrm>
          <a:prstGeom prst="rect">
            <a:avLst/>
          </a:prstGeom>
          <a:noFill/>
          <a:ln w="9525">
            <a:noFill/>
            <a:miter lim="800000"/>
            <a:headEnd/>
            <a:tailEnd/>
          </a:ln>
          <a:effectLst/>
        </p:spPr>
        <p:txBody>
          <a:bodyPr vert="horz" wrap="square" lIns="91238" tIns="45619" rIns="91238" bIns="45619" numCol="1" anchor="t" anchorCtr="0" compatLnSpc="1">
            <a:prstTxWarp prst="textNoShape">
              <a:avLst/>
            </a:prstTxWarp>
          </a:bodyPr>
          <a:lstStyle>
            <a:lvl1pPr algn="r">
              <a:defRPr sz="1400">
                <a:latin typeface="Arial" charset="0"/>
                <a:ea typeface="+mn-ea"/>
                <a:cs typeface="Arial" charset="0"/>
              </a:defRPr>
            </a:lvl1pPr>
          </a:lstStyle>
          <a:p>
            <a:pPr fontAlgn="base">
              <a:spcBef>
                <a:spcPct val="0"/>
              </a:spcBef>
              <a:spcAft>
                <a:spcPct val="0"/>
              </a:spcAft>
              <a:defRPr/>
            </a:pPr>
            <a:fld id="{44CC7189-4D07-4BDB-9860-E959BCC86FD9}" type="slidenum">
              <a:rPr lang="en-GB">
                <a:solidFill>
                  <a:srgbClr val="000000"/>
                </a:solidFill>
              </a:rPr>
              <a:pPr fontAlgn="base">
                <a:spcBef>
                  <a:spcPct val="0"/>
                </a:spcBef>
                <a:spcAft>
                  <a:spcPct val="0"/>
                </a:spcAft>
                <a:defRPr/>
              </a:pPr>
              <a:t>‹nr.›</a:t>
            </a:fld>
            <a:endParaRPr lang="en-GB" dirty="0">
              <a:solidFill>
                <a:srgbClr val="000000"/>
              </a:solidFill>
            </a:endParaRPr>
          </a:p>
        </p:txBody>
      </p:sp>
    </p:spTree>
    <p:extLst>
      <p:ext uri="{BB962C8B-B14F-4D97-AF65-F5344CB8AC3E}">
        <p14:creationId xmlns:p14="http://schemas.microsoft.com/office/powerpoint/2010/main" val="929223745"/>
      </p:ext>
    </p:extLst>
  </p:cSld>
  <p:clrMap bg1="lt1" tx1="dk1" bg2="lt2" tx2="dk2" accent1="accent1" accent2="accent2" accent3="accent3" accent4="accent4" accent5="accent5" accent6="accent6" hlink="hlink" folHlink="folHlink"/>
  <p:sldLayoutIdLst>
    <p:sldLayoutId id="2147484112" r:id="rId1"/>
    <p:sldLayoutId id="2147484113" r:id="rId2"/>
    <p:sldLayoutId id="2147484114" r:id="rId3"/>
    <p:sldLayoutId id="2147484115" r:id="rId4"/>
    <p:sldLayoutId id="2147484116" r:id="rId5"/>
    <p:sldLayoutId id="2147484117" r:id="rId6"/>
    <p:sldLayoutId id="2147484118" r:id="rId7"/>
    <p:sldLayoutId id="2147484119" r:id="rId8"/>
    <p:sldLayoutId id="2147484120" r:id="rId9"/>
    <p:sldLayoutId id="2147484121" r:id="rId10"/>
    <p:sldLayoutId id="2147484122" r:id="rId11"/>
    <p:sldLayoutId id="2147484123" r:id="rId12"/>
    <p:sldLayoutId id="2147484124" r:id="rId13"/>
    <p:sldLayoutId id="2147484125" r:id="rId14"/>
    <p:sldLayoutId id="2147484126" r:id="rId15"/>
    <p:sldLayoutId id="2147484127" r:id="rId16"/>
  </p:sldLayoutIdLst>
  <p:hf hdr="0" ftr="0" dt="0"/>
  <p:txStyles>
    <p:titleStyle>
      <a:lvl1pPr algn="l" rtl="0" eaLnBrk="1" fontAlgn="base" hangingPunct="1">
        <a:spcBef>
          <a:spcPct val="0"/>
        </a:spcBef>
        <a:spcAft>
          <a:spcPct val="0"/>
        </a:spcAft>
        <a:defRPr sz="4400" b="1">
          <a:solidFill>
            <a:schemeClr val="bg1"/>
          </a:solidFill>
          <a:latin typeface="+mj-lt"/>
          <a:ea typeface="+mj-ea"/>
          <a:cs typeface="+mj-cs"/>
        </a:defRPr>
      </a:lvl1pPr>
      <a:lvl2pPr algn="l" rtl="0" eaLnBrk="1" fontAlgn="base" hangingPunct="1">
        <a:spcBef>
          <a:spcPct val="0"/>
        </a:spcBef>
        <a:spcAft>
          <a:spcPct val="0"/>
        </a:spcAft>
        <a:defRPr sz="4400" b="1">
          <a:solidFill>
            <a:schemeClr val="bg1"/>
          </a:solidFill>
          <a:latin typeface="Helvetica" charset="0"/>
          <a:ea typeface="ＭＳ Ｐゴシック" charset="-128"/>
        </a:defRPr>
      </a:lvl2pPr>
      <a:lvl3pPr algn="l" rtl="0" eaLnBrk="1" fontAlgn="base" hangingPunct="1">
        <a:spcBef>
          <a:spcPct val="0"/>
        </a:spcBef>
        <a:spcAft>
          <a:spcPct val="0"/>
        </a:spcAft>
        <a:defRPr sz="4400" b="1">
          <a:solidFill>
            <a:schemeClr val="bg1"/>
          </a:solidFill>
          <a:latin typeface="Helvetica" charset="0"/>
          <a:ea typeface="ＭＳ Ｐゴシック" charset="-128"/>
        </a:defRPr>
      </a:lvl3pPr>
      <a:lvl4pPr algn="l" rtl="0" eaLnBrk="1" fontAlgn="base" hangingPunct="1">
        <a:spcBef>
          <a:spcPct val="0"/>
        </a:spcBef>
        <a:spcAft>
          <a:spcPct val="0"/>
        </a:spcAft>
        <a:defRPr sz="4400" b="1">
          <a:solidFill>
            <a:schemeClr val="bg1"/>
          </a:solidFill>
          <a:latin typeface="Helvetica" charset="0"/>
          <a:ea typeface="ＭＳ Ｐゴシック" charset="-128"/>
        </a:defRPr>
      </a:lvl4pPr>
      <a:lvl5pPr algn="l" rtl="0" eaLnBrk="1" fontAlgn="base" hangingPunct="1">
        <a:spcBef>
          <a:spcPct val="0"/>
        </a:spcBef>
        <a:spcAft>
          <a:spcPct val="0"/>
        </a:spcAft>
        <a:defRPr sz="4400" b="1">
          <a:solidFill>
            <a:schemeClr val="bg1"/>
          </a:solidFill>
          <a:latin typeface="Helvetica" charset="0"/>
          <a:ea typeface="ＭＳ Ｐゴシック" charset="-128"/>
        </a:defRPr>
      </a:lvl5pPr>
      <a:lvl6pPr marL="456188" algn="l" rtl="0" eaLnBrk="1" fontAlgn="base" hangingPunct="1">
        <a:spcBef>
          <a:spcPct val="0"/>
        </a:spcBef>
        <a:spcAft>
          <a:spcPct val="0"/>
        </a:spcAft>
        <a:defRPr sz="4400">
          <a:solidFill>
            <a:schemeClr val="tx2"/>
          </a:solidFill>
          <a:latin typeface="Helvetica" charset="0"/>
          <a:ea typeface="ＭＳ Ｐゴシック" charset="-128"/>
        </a:defRPr>
      </a:lvl6pPr>
      <a:lvl7pPr marL="912370" algn="l" rtl="0" eaLnBrk="1" fontAlgn="base" hangingPunct="1">
        <a:spcBef>
          <a:spcPct val="0"/>
        </a:spcBef>
        <a:spcAft>
          <a:spcPct val="0"/>
        </a:spcAft>
        <a:defRPr sz="4400">
          <a:solidFill>
            <a:schemeClr val="tx2"/>
          </a:solidFill>
          <a:latin typeface="Helvetica" charset="0"/>
          <a:ea typeface="ＭＳ Ｐゴシック" charset="-128"/>
        </a:defRPr>
      </a:lvl7pPr>
      <a:lvl8pPr marL="1368557" algn="l" rtl="0" eaLnBrk="1" fontAlgn="base" hangingPunct="1">
        <a:spcBef>
          <a:spcPct val="0"/>
        </a:spcBef>
        <a:spcAft>
          <a:spcPct val="0"/>
        </a:spcAft>
        <a:defRPr sz="4400">
          <a:solidFill>
            <a:schemeClr val="tx2"/>
          </a:solidFill>
          <a:latin typeface="Helvetica" charset="0"/>
          <a:ea typeface="ＭＳ Ｐゴシック" charset="-128"/>
        </a:defRPr>
      </a:lvl8pPr>
      <a:lvl9pPr marL="1824741" algn="l" rtl="0" eaLnBrk="1" fontAlgn="base" hangingPunct="1">
        <a:spcBef>
          <a:spcPct val="0"/>
        </a:spcBef>
        <a:spcAft>
          <a:spcPct val="0"/>
        </a:spcAft>
        <a:defRPr sz="4400">
          <a:solidFill>
            <a:schemeClr val="tx2"/>
          </a:solidFill>
          <a:latin typeface="Helvetica" charset="0"/>
          <a:ea typeface="ＭＳ Ｐゴシック" charset="-128"/>
        </a:defRPr>
      </a:lvl9pPr>
    </p:titleStyle>
    <p:bodyStyle>
      <a:lvl1pPr marL="342139" indent="-342139" algn="l" rtl="0" eaLnBrk="1" fontAlgn="base" hangingPunct="1">
        <a:spcBef>
          <a:spcPct val="20000"/>
        </a:spcBef>
        <a:spcAft>
          <a:spcPct val="0"/>
        </a:spcAft>
        <a:buChar char="•"/>
        <a:defRPr sz="3200">
          <a:solidFill>
            <a:schemeClr val="tx1"/>
          </a:solidFill>
          <a:latin typeface="+mn-lt"/>
          <a:ea typeface="+mn-ea"/>
          <a:cs typeface="+mn-cs"/>
        </a:defRPr>
      </a:lvl1pPr>
      <a:lvl2pPr marL="741299" indent="-285114" algn="l" rtl="0" eaLnBrk="1" fontAlgn="base" hangingPunct="1">
        <a:spcBef>
          <a:spcPct val="20000"/>
        </a:spcBef>
        <a:spcAft>
          <a:spcPct val="0"/>
        </a:spcAft>
        <a:buChar char="–"/>
        <a:defRPr sz="2800">
          <a:solidFill>
            <a:schemeClr val="tx1"/>
          </a:solidFill>
          <a:latin typeface="+mn-lt"/>
          <a:ea typeface="+mn-ea"/>
        </a:defRPr>
      </a:lvl2pPr>
      <a:lvl3pPr marL="1140463" indent="-228098" algn="l" rtl="0" eaLnBrk="1" fontAlgn="base" hangingPunct="1">
        <a:spcBef>
          <a:spcPct val="20000"/>
        </a:spcBef>
        <a:spcAft>
          <a:spcPct val="0"/>
        </a:spcAft>
        <a:buChar char="•"/>
        <a:defRPr sz="2400">
          <a:solidFill>
            <a:schemeClr val="tx1"/>
          </a:solidFill>
          <a:latin typeface="+mn-lt"/>
          <a:ea typeface="+mn-ea"/>
        </a:defRPr>
      </a:lvl3pPr>
      <a:lvl4pPr marL="1596650" indent="-228098" algn="l" rtl="0" eaLnBrk="1" fontAlgn="base" hangingPunct="1">
        <a:spcBef>
          <a:spcPct val="20000"/>
        </a:spcBef>
        <a:spcAft>
          <a:spcPct val="0"/>
        </a:spcAft>
        <a:buChar char="–"/>
        <a:defRPr sz="2000">
          <a:solidFill>
            <a:schemeClr val="tx1"/>
          </a:solidFill>
          <a:latin typeface="+mn-lt"/>
          <a:ea typeface="+mn-ea"/>
        </a:defRPr>
      </a:lvl4pPr>
      <a:lvl5pPr marL="2052833" indent="-228098" algn="l" rtl="0" eaLnBrk="1" fontAlgn="base" hangingPunct="1">
        <a:spcBef>
          <a:spcPct val="20000"/>
        </a:spcBef>
        <a:spcAft>
          <a:spcPct val="0"/>
        </a:spcAft>
        <a:buChar char="»"/>
        <a:defRPr sz="2000">
          <a:solidFill>
            <a:schemeClr val="tx1"/>
          </a:solidFill>
          <a:latin typeface="+mn-lt"/>
          <a:ea typeface="+mn-ea"/>
        </a:defRPr>
      </a:lvl5pPr>
      <a:lvl6pPr marL="2509020" indent="-228098" algn="l" rtl="0" eaLnBrk="1" fontAlgn="base" hangingPunct="1">
        <a:spcBef>
          <a:spcPct val="20000"/>
        </a:spcBef>
        <a:spcAft>
          <a:spcPct val="0"/>
        </a:spcAft>
        <a:buChar char="»"/>
        <a:defRPr sz="2000">
          <a:solidFill>
            <a:schemeClr val="tx1"/>
          </a:solidFill>
          <a:latin typeface="+mn-lt"/>
          <a:ea typeface="+mn-ea"/>
        </a:defRPr>
      </a:lvl6pPr>
      <a:lvl7pPr marL="2965206" indent="-228098" algn="l" rtl="0" eaLnBrk="1" fontAlgn="base" hangingPunct="1">
        <a:spcBef>
          <a:spcPct val="20000"/>
        </a:spcBef>
        <a:spcAft>
          <a:spcPct val="0"/>
        </a:spcAft>
        <a:buChar char="»"/>
        <a:defRPr sz="2000">
          <a:solidFill>
            <a:schemeClr val="tx1"/>
          </a:solidFill>
          <a:latin typeface="+mn-lt"/>
          <a:ea typeface="+mn-ea"/>
        </a:defRPr>
      </a:lvl7pPr>
      <a:lvl8pPr marL="3421391" indent="-228098" algn="l" rtl="0" eaLnBrk="1" fontAlgn="base" hangingPunct="1">
        <a:spcBef>
          <a:spcPct val="20000"/>
        </a:spcBef>
        <a:spcAft>
          <a:spcPct val="0"/>
        </a:spcAft>
        <a:buChar char="»"/>
        <a:defRPr sz="2000">
          <a:solidFill>
            <a:schemeClr val="tx1"/>
          </a:solidFill>
          <a:latin typeface="+mn-lt"/>
          <a:ea typeface="+mn-ea"/>
        </a:defRPr>
      </a:lvl8pPr>
      <a:lvl9pPr marL="3877573" indent="-228098"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238" tIns="45619" rIns="91238" bIns="45619"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19"/>
            <a:ext cx="8229600" cy="4525963"/>
          </a:xfrm>
          <a:prstGeom prst="rect">
            <a:avLst/>
          </a:prstGeom>
        </p:spPr>
        <p:txBody>
          <a:bodyPr vert="horz" lIns="91238" tIns="45619" rIns="91238" bIns="456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238" tIns="45619" rIns="91238" bIns="45619" rtlCol="0" anchor="ctr"/>
          <a:lstStyle>
            <a:lvl1pPr algn="l">
              <a:defRPr sz="1200">
                <a:solidFill>
                  <a:schemeClr val="tx1">
                    <a:tint val="75000"/>
                  </a:schemeClr>
                </a:solidFill>
              </a:defRPr>
            </a:lvl1pPr>
          </a:lstStyle>
          <a:p>
            <a:fld id="{A10DE76A-08D5-4B62-93C9-8FE86DEDB30A}" type="datetime1">
              <a:rPr lang="en-GB" smtClean="0">
                <a:solidFill>
                  <a:prstClr val="black">
                    <a:tint val="75000"/>
                  </a:prstClr>
                </a:solidFill>
              </a:rPr>
              <a:t>17/07/2017</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238" tIns="45619" rIns="91238" bIns="45619"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238" tIns="45619" rIns="91238" bIns="45619" rtlCol="0" anchor="ctr"/>
          <a:lstStyle>
            <a:lvl1pPr algn="r">
              <a:defRPr sz="1200">
                <a:solidFill>
                  <a:schemeClr val="tx1">
                    <a:tint val="75000"/>
                  </a:schemeClr>
                </a:solidFill>
              </a:defRPr>
            </a:lvl1p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906224617"/>
      </p:ext>
    </p:extLst>
  </p:cSld>
  <p:clrMap bg1="lt1" tx1="dk1" bg2="lt2" tx2="dk2" accent1="accent1" accent2="accent2" accent3="accent3" accent4="accent4" accent5="accent5" accent6="accent6" hlink="hlink" folHlink="folHlink"/>
  <p:sldLayoutIdLst>
    <p:sldLayoutId id="2147484129" r:id="rId1"/>
    <p:sldLayoutId id="2147484130" r:id="rId2"/>
    <p:sldLayoutId id="2147484131" r:id="rId3"/>
    <p:sldLayoutId id="2147484132" r:id="rId4"/>
    <p:sldLayoutId id="2147484133" r:id="rId5"/>
    <p:sldLayoutId id="2147484134" r:id="rId6"/>
    <p:sldLayoutId id="2147484135" r:id="rId7"/>
    <p:sldLayoutId id="2147484136" r:id="rId8"/>
    <p:sldLayoutId id="2147484137" r:id="rId9"/>
    <p:sldLayoutId id="2147484138" r:id="rId10"/>
    <p:sldLayoutId id="2147484139" r:id="rId11"/>
    <p:sldLayoutId id="2147484140" r:id="rId12"/>
  </p:sldLayoutIdLst>
  <p:hf hdr="0" ftr="0" dt="0"/>
  <p:txStyles>
    <p:titleStyle>
      <a:lvl1pPr algn="ctr" defTabSz="912370" rtl="0" eaLnBrk="1" latinLnBrk="0" hangingPunct="1">
        <a:spcBef>
          <a:spcPct val="0"/>
        </a:spcBef>
        <a:buNone/>
        <a:defRPr sz="4400" kern="1200">
          <a:solidFill>
            <a:schemeClr val="tx1"/>
          </a:solidFill>
          <a:latin typeface="+mj-lt"/>
          <a:ea typeface="+mj-ea"/>
          <a:cs typeface="+mj-cs"/>
        </a:defRPr>
      </a:lvl1pPr>
    </p:titleStyle>
    <p:bodyStyle>
      <a:lvl1pPr marL="342139" indent="-342139" algn="l" defTabSz="9123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1299" indent="-285114" algn="l" defTabSz="91237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0463" indent="-228098" algn="l" defTabSz="91237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665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283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0902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65206"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1391"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7757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238" tIns="45619" rIns="91238" bIns="45619"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19"/>
            <a:ext cx="8229600" cy="4525963"/>
          </a:xfrm>
          <a:prstGeom prst="rect">
            <a:avLst/>
          </a:prstGeom>
        </p:spPr>
        <p:txBody>
          <a:bodyPr vert="horz" lIns="91238" tIns="45619" rIns="91238" bIns="456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238" tIns="45619" rIns="91238" bIns="45619" rtlCol="0" anchor="ctr"/>
          <a:lstStyle>
            <a:lvl1pPr algn="l">
              <a:defRPr sz="1200">
                <a:solidFill>
                  <a:schemeClr val="tx1">
                    <a:tint val="75000"/>
                  </a:schemeClr>
                </a:solidFill>
              </a:defRPr>
            </a:lvl1pPr>
          </a:lstStyle>
          <a:p>
            <a:fld id="{180AFD50-15C9-46B9-AC6C-FEF5FE0A2E49}" type="datetime1">
              <a:rPr lang="en-GB" smtClean="0">
                <a:solidFill>
                  <a:prstClr val="black">
                    <a:tint val="75000"/>
                  </a:prstClr>
                </a:solidFill>
              </a:rPr>
              <a:t>17/07/2017</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238" tIns="45619" rIns="91238" bIns="45619"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238" tIns="45619" rIns="91238" bIns="45619" rtlCol="0" anchor="ctr"/>
          <a:lstStyle>
            <a:lvl1pPr algn="r">
              <a:defRPr sz="1200">
                <a:solidFill>
                  <a:schemeClr val="tx1">
                    <a:tint val="75000"/>
                  </a:schemeClr>
                </a:solidFill>
              </a:defRPr>
            </a:lvl1p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463229181"/>
      </p:ext>
    </p:extLst>
  </p:cSld>
  <p:clrMap bg1="lt1" tx1="dk1" bg2="lt2" tx2="dk2" accent1="accent1" accent2="accent2" accent3="accent3" accent4="accent4" accent5="accent5" accent6="accent6" hlink="hlink" folHlink="folHlink"/>
  <p:sldLayoutIdLst>
    <p:sldLayoutId id="2147484142" r:id="rId1"/>
    <p:sldLayoutId id="2147484143" r:id="rId2"/>
    <p:sldLayoutId id="2147484144" r:id="rId3"/>
    <p:sldLayoutId id="2147484145" r:id="rId4"/>
    <p:sldLayoutId id="2147484146" r:id="rId5"/>
    <p:sldLayoutId id="2147484147" r:id="rId6"/>
    <p:sldLayoutId id="2147484148" r:id="rId7"/>
    <p:sldLayoutId id="2147484149" r:id="rId8"/>
    <p:sldLayoutId id="2147484150" r:id="rId9"/>
    <p:sldLayoutId id="2147484151" r:id="rId10"/>
    <p:sldLayoutId id="2147484152" r:id="rId11"/>
  </p:sldLayoutIdLst>
  <p:hf hdr="0" ftr="0" dt="0"/>
  <p:txStyles>
    <p:titleStyle>
      <a:lvl1pPr algn="ctr" defTabSz="912370" rtl="0" eaLnBrk="1" latinLnBrk="0" hangingPunct="1">
        <a:spcBef>
          <a:spcPct val="0"/>
        </a:spcBef>
        <a:buNone/>
        <a:defRPr sz="4400" kern="1200">
          <a:solidFill>
            <a:schemeClr val="tx1"/>
          </a:solidFill>
          <a:latin typeface="+mj-lt"/>
          <a:ea typeface="+mj-ea"/>
          <a:cs typeface="+mj-cs"/>
        </a:defRPr>
      </a:lvl1pPr>
    </p:titleStyle>
    <p:bodyStyle>
      <a:lvl1pPr marL="342139" indent="-342139" algn="l" defTabSz="9123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1299" indent="-285114" algn="l" defTabSz="91237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0463" indent="-228098" algn="l" defTabSz="91237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665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283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0902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65206"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1391"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7757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238" tIns="45619" rIns="91238" bIns="45619"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19"/>
            <a:ext cx="8229600" cy="4525963"/>
          </a:xfrm>
          <a:prstGeom prst="rect">
            <a:avLst/>
          </a:prstGeom>
        </p:spPr>
        <p:txBody>
          <a:bodyPr vert="horz" lIns="91238" tIns="45619" rIns="91238" bIns="456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238" tIns="45619" rIns="91238" bIns="45619" rtlCol="0" anchor="ctr"/>
          <a:lstStyle>
            <a:lvl1pPr algn="l">
              <a:defRPr sz="1200">
                <a:solidFill>
                  <a:schemeClr val="tx1">
                    <a:tint val="75000"/>
                  </a:schemeClr>
                </a:solidFill>
              </a:defRPr>
            </a:lvl1pPr>
          </a:lstStyle>
          <a:p>
            <a:fld id="{F9346367-4657-4931-B2C1-83598E87840B}" type="datetime1">
              <a:rPr lang="en-GB" smtClean="0">
                <a:solidFill>
                  <a:prstClr val="black">
                    <a:tint val="75000"/>
                  </a:prstClr>
                </a:solidFill>
              </a:rPr>
              <a:t>17/07/2017</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238" tIns="45619" rIns="91238" bIns="45619"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238" tIns="45619" rIns="91238" bIns="45619" rtlCol="0" anchor="ctr"/>
          <a:lstStyle>
            <a:lvl1pPr algn="r">
              <a:defRPr sz="1200">
                <a:solidFill>
                  <a:schemeClr val="tx1">
                    <a:tint val="75000"/>
                  </a:schemeClr>
                </a:solidFill>
              </a:defRPr>
            </a:lvl1p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4085272322"/>
      </p:ext>
    </p:extLst>
  </p:cSld>
  <p:clrMap bg1="lt1" tx1="dk1" bg2="lt2" tx2="dk2" accent1="accent1" accent2="accent2" accent3="accent3" accent4="accent4" accent5="accent5" accent6="accent6" hlink="hlink" folHlink="folHlink"/>
  <p:sldLayoutIdLst>
    <p:sldLayoutId id="2147484166" r:id="rId1"/>
    <p:sldLayoutId id="2147484167" r:id="rId2"/>
    <p:sldLayoutId id="2147484168" r:id="rId3"/>
    <p:sldLayoutId id="2147484169" r:id="rId4"/>
    <p:sldLayoutId id="2147484170" r:id="rId5"/>
    <p:sldLayoutId id="2147484171" r:id="rId6"/>
    <p:sldLayoutId id="2147484172" r:id="rId7"/>
    <p:sldLayoutId id="2147484173" r:id="rId8"/>
    <p:sldLayoutId id="2147484174" r:id="rId9"/>
    <p:sldLayoutId id="2147484175" r:id="rId10"/>
    <p:sldLayoutId id="2147484176" r:id="rId11"/>
  </p:sldLayoutIdLst>
  <p:hf hdr="0" ftr="0" dt="0"/>
  <p:txStyles>
    <p:titleStyle>
      <a:lvl1pPr algn="ctr" defTabSz="912370" rtl="0" eaLnBrk="1" latinLnBrk="0" hangingPunct="1">
        <a:spcBef>
          <a:spcPct val="0"/>
        </a:spcBef>
        <a:buNone/>
        <a:defRPr sz="4400" kern="1200">
          <a:solidFill>
            <a:schemeClr val="tx1"/>
          </a:solidFill>
          <a:latin typeface="+mj-lt"/>
          <a:ea typeface="+mj-ea"/>
          <a:cs typeface="+mj-cs"/>
        </a:defRPr>
      </a:lvl1pPr>
    </p:titleStyle>
    <p:bodyStyle>
      <a:lvl1pPr marL="342139" indent="-342139" algn="l" defTabSz="9123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1299" indent="-285114" algn="l" defTabSz="91237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0463" indent="-228098" algn="l" defTabSz="91237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665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283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0902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65206"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1391"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7757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238" tIns="45619" rIns="91238" bIns="45619"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19"/>
            <a:ext cx="8229600" cy="4525963"/>
          </a:xfrm>
          <a:prstGeom prst="rect">
            <a:avLst/>
          </a:prstGeom>
        </p:spPr>
        <p:txBody>
          <a:bodyPr vert="horz" lIns="91238" tIns="45619" rIns="91238" bIns="456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238" tIns="45619" rIns="91238" bIns="45619" rtlCol="0" anchor="ctr"/>
          <a:lstStyle>
            <a:lvl1pPr algn="l">
              <a:defRPr sz="1200">
                <a:solidFill>
                  <a:schemeClr val="tx1">
                    <a:tint val="75000"/>
                  </a:schemeClr>
                </a:solidFill>
              </a:defRPr>
            </a:lvl1pPr>
          </a:lstStyle>
          <a:p>
            <a:fld id="{3AE9D183-7B13-4E01-8725-441712131FB3}" type="datetime1">
              <a:rPr lang="en-GB" smtClean="0">
                <a:solidFill>
                  <a:prstClr val="black">
                    <a:tint val="75000"/>
                  </a:prstClr>
                </a:solidFill>
              </a:rPr>
              <a:t>17/07/2017</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238" tIns="45619" rIns="91238" bIns="45619"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238" tIns="45619" rIns="91238" bIns="45619" rtlCol="0" anchor="ctr"/>
          <a:lstStyle>
            <a:lvl1pPr algn="r">
              <a:defRPr sz="1200">
                <a:solidFill>
                  <a:schemeClr val="tx1">
                    <a:tint val="75000"/>
                  </a:schemeClr>
                </a:solidFill>
              </a:defRPr>
            </a:lvl1p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843032259"/>
      </p:ext>
    </p:extLst>
  </p:cSld>
  <p:clrMap bg1="lt1" tx1="dk1" bg2="lt2" tx2="dk2" accent1="accent1" accent2="accent2" accent3="accent3" accent4="accent4" accent5="accent5" accent6="accent6" hlink="hlink" folHlink="folHlink"/>
  <p:sldLayoutIdLst>
    <p:sldLayoutId id="2147484190" r:id="rId1"/>
    <p:sldLayoutId id="2147484191" r:id="rId2"/>
    <p:sldLayoutId id="2147484192" r:id="rId3"/>
    <p:sldLayoutId id="2147484193" r:id="rId4"/>
    <p:sldLayoutId id="2147484194" r:id="rId5"/>
    <p:sldLayoutId id="2147484195" r:id="rId6"/>
    <p:sldLayoutId id="2147484196" r:id="rId7"/>
    <p:sldLayoutId id="2147484197" r:id="rId8"/>
    <p:sldLayoutId id="2147484198" r:id="rId9"/>
    <p:sldLayoutId id="2147484199" r:id="rId10"/>
    <p:sldLayoutId id="2147484200" r:id="rId11"/>
    <p:sldLayoutId id="2147484201" r:id="rId12"/>
    <p:sldLayoutId id="2147484202" r:id="rId13"/>
    <p:sldLayoutId id="2147484203" r:id="rId14"/>
  </p:sldLayoutIdLst>
  <p:hf hdr="0" ftr="0" dt="0"/>
  <p:txStyles>
    <p:titleStyle>
      <a:lvl1pPr algn="ctr" defTabSz="912370" rtl="0" eaLnBrk="1" latinLnBrk="0" hangingPunct="1">
        <a:spcBef>
          <a:spcPct val="0"/>
        </a:spcBef>
        <a:buNone/>
        <a:defRPr sz="4400" kern="1200">
          <a:solidFill>
            <a:schemeClr val="tx1"/>
          </a:solidFill>
          <a:latin typeface="+mj-lt"/>
          <a:ea typeface="+mj-ea"/>
          <a:cs typeface="+mj-cs"/>
        </a:defRPr>
      </a:lvl1pPr>
    </p:titleStyle>
    <p:bodyStyle>
      <a:lvl1pPr marL="342139" indent="-342139" algn="l" defTabSz="9123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1299" indent="-285114" algn="l" defTabSz="91237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0463" indent="-228098" algn="l" defTabSz="91237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665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283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0902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65206"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1391"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7757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38.xml"/></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38.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38.xml"/></Relationships>
</file>

<file path=ppt/slides/_rels/slide6.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3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767" y="260648"/>
            <a:ext cx="8229600" cy="1143000"/>
          </a:xfrm>
        </p:spPr>
        <p:txBody>
          <a:bodyPr anchor="t">
            <a:normAutofit/>
          </a:bodyPr>
          <a:lstStyle/>
          <a:p>
            <a:pPr algn="l"/>
            <a:r>
              <a:rPr lang="fr-FR" sz="2000" dirty="0">
                <a:solidFill>
                  <a:schemeClr val="bg1">
                    <a:lumMod val="50000"/>
                  </a:schemeClr>
                </a:solidFill>
              </a:rPr>
              <a:t>LE DÉPISTAGE DU VIH ET LES PATHOLOGIES </a:t>
            </a:r>
            <a:r>
              <a:rPr lang="fr-FR" sz="2000" dirty="0">
                <a:solidFill>
                  <a:schemeClr val="bg1">
                    <a:lumMod val="50000"/>
                  </a:schemeClr>
                </a:solidFill>
              </a:rPr>
              <a:t>INDICATRICES : </a:t>
            </a:r>
            <a:r>
              <a:rPr lang="fr-FR" sz="2000" dirty="0" smtClean="0">
                <a:solidFill>
                  <a:schemeClr val="bg1">
                    <a:lumMod val="50000"/>
                  </a:schemeClr>
                </a:solidFill>
              </a:rPr>
              <a:t>DIAPORAMA</a:t>
            </a:r>
            <a:endParaRPr lang="fr-FR" sz="2000" dirty="0">
              <a:solidFill>
                <a:schemeClr val="bg1">
                  <a:lumMod val="50000"/>
                </a:schemeClr>
              </a:solidFill>
            </a:endParaRPr>
          </a:p>
        </p:txBody>
      </p:sp>
      <p:sp>
        <p:nvSpPr>
          <p:cNvPr id="3" name="Content Placeholder 2"/>
          <p:cNvSpPr>
            <a:spLocks noGrp="1"/>
          </p:cNvSpPr>
          <p:nvPr>
            <p:ph idx="1"/>
          </p:nvPr>
        </p:nvSpPr>
        <p:spPr>
          <a:xfrm>
            <a:off x="497038" y="980728"/>
            <a:ext cx="7941568" cy="1008112"/>
          </a:xfrm>
        </p:spPr>
        <p:txBody>
          <a:bodyPr>
            <a:noAutofit/>
          </a:bodyPr>
          <a:lstStyle/>
          <a:p>
            <a:pPr marL="0" indent="0">
              <a:buNone/>
            </a:pPr>
            <a:r>
              <a:rPr lang="fr-FR" sz="1500" b="1" dirty="0"/>
              <a:t>Qu'est-ce que l'ensemble de diapos ?</a:t>
            </a:r>
            <a:endParaRPr lang="fr-FR" sz="1500" dirty="0"/>
          </a:p>
          <a:p>
            <a:pPr marL="0" indent="0">
              <a:buNone/>
            </a:pPr>
            <a:r>
              <a:rPr lang="fr-FR" sz="1500" dirty="0"/>
              <a:t>Il s'agit d'un ensemble de diapos </a:t>
            </a:r>
            <a:r>
              <a:rPr lang="fr-FR" sz="1500" dirty="0" smtClean="0"/>
              <a:t>sélectionnées pour soutenir des </a:t>
            </a:r>
            <a:r>
              <a:rPr lang="fr-FR" sz="1500" dirty="0"/>
              <a:t>initiatives de dépistage du VIH, en particulier dans le domaine des pathologies indicatrices. Cette ressource donne accès aux diapos les plus appropriées pour un éventail de </a:t>
            </a:r>
            <a:r>
              <a:rPr lang="fr-FR" sz="1500" dirty="0" smtClean="0"/>
              <a:t>présentations, </a:t>
            </a:r>
            <a:r>
              <a:rPr lang="fr-FR" sz="1500" dirty="0"/>
              <a:t>et permettent </a:t>
            </a:r>
            <a:r>
              <a:rPr lang="fr-FR" sz="1500" dirty="0" smtClean="0"/>
              <a:t>d'illustrer</a:t>
            </a:r>
            <a:r>
              <a:rPr lang="fr-FR" sz="1500" dirty="0"/>
              <a:t> : </a:t>
            </a:r>
          </a:p>
          <a:p>
            <a:pPr marL="0" indent="0">
              <a:buNone/>
            </a:pPr>
            <a:r>
              <a:rPr lang="fr-FR" sz="1600" dirty="0"/>
              <a:t> </a:t>
            </a:r>
            <a:endParaRPr lang="fr-FR" sz="1600" i="1" dirty="0"/>
          </a:p>
        </p:txBody>
      </p:sp>
      <p:graphicFrame>
        <p:nvGraphicFramePr>
          <p:cNvPr id="9" name="Diagram 8"/>
          <p:cNvGraphicFramePr/>
          <p:nvPr>
            <p:extLst>
              <p:ext uri="{D42A27DB-BD31-4B8C-83A1-F6EECF244321}">
                <p14:modId xmlns:p14="http://schemas.microsoft.com/office/powerpoint/2010/main" val="1761608162"/>
              </p:ext>
            </p:extLst>
          </p:nvPr>
        </p:nvGraphicFramePr>
        <p:xfrm>
          <a:off x="533570" y="1988840"/>
          <a:ext cx="7854854" cy="2880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494543" y="4285545"/>
            <a:ext cx="7592437" cy="1015663"/>
          </a:xfrm>
          <a:prstGeom prst="rect">
            <a:avLst/>
          </a:prstGeom>
          <a:noFill/>
        </p:spPr>
        <p:txBody>
          <a:bodyPr wrap="square" rtlCol="0">
            <a:spAutoFit/>
          </a:bodyPr>
          <a:lstStyle/>
          <a:p>
            <a:r>
              <a:rPr lang="fr-FR" sz="1500" b="1" dirty="0"/>
              <a:t>Dans quelles circonstances les diapos seront-elles utilisées ?</a:t>
            </a:r>
            <a:endParaRPr lang="fr-FR" sz="1500" dirty="0"/>
          </a:p>
          <a:p>
            <a:r>
              <a:rPr lang="fr-FR" sz="1500" dirty="0"/>
              <a:t>Les diapos peuvent être utilisées pour effectuer auprès d'un large public des présentations </a:t>
            </a:r>
            <a:r>
              <a:rPr lang="fr-FR" sz="1500" dirty="0" smtClean="0"/>
              <a:t>sur </a:t>
            </a:r>
            <a:r>
              <a:rPr lang="fr-FR" sz="1500" dirty="0"/>
              <a:t>le dépistage du VIH, avec une part importante consacrée à la présentation du dépistage du VIH guidé par les pathologies indicatrices. </a:t>
            </a:r>
            <a:r>
              <a:rPr lang="fr-FR" sz="1500" b="1" dirty="0"/>
              <a:t> </a:t>
            </a:r>
          </a:p>
        </p:txBody>
      </p:sp>
      <p:sp>
        <p:nvSpPr>
          <p:cNvPr id="8" name="TextBox 7"/>
          <p:cNvSpPr txBox="1"/>
          <p:nvPr/>
        </p:nvSpPr>
        <p:spPr>
          <a:xfrm>
            <a:off x="497038" y="5365665"/>
            <a:ext cx="7736453" cy="1015663"/>
          </a:xfrm>
          <a:prstGeom prst="rect">
            <a:avLst/>
          </a:prstGeom>
          <a:noFill/>
        </p:spPr>
        <p:txBody>
          <a:bodyPr wrap="square" rtlCol="0">
            <a:spAutoFit/>
          </a:bodyPr>
          <a:lstStyle/>
          <a:p>
            <a:r>
              <a:rPr lang="fr-FR" sz="1500" b="1" dirty="0"/>
              <a:t>Qui </a:t>
            </a:r>
            <a:r>
              <a:rPr lang="fr-FR" sz="1500" b="1" dirty="0" smtClean="0"/>
              <a:t>pourra se </a:t>
            </a:r>
            <a:r>
              <a:rPr lang="fr-FR" sz="1500" b="1" dirty="0"/>
              <a:t>servir de cet ensemble de diapos ?</a:t>
            </a:r>
            <a:endParaRPr lang="fr-FR" sz="1500" dirty="0"/>
          </a:p>
          <a:p>
            <a:r>
              <a:rPr lang="fr-FR" sz="1500" dirty="0"/>
              <a:t>Les personnes souhaitant informer les décideurs à propos de la nécessité de dépister le VIH.</a:t>
            </a:r>
          </a:p>
          <a:p>
            <a:r>
              <a:rPr lang="fr-FR" sz="1500" dirty="0" smtClean="0"/>
              <a:t>Les praticiens </a:t>
            </a:r>
            <a:r>
              <a:rPr lang="fr-FR" sz="1500" dirty="0"/>
              <a:t>prenant en charge le VIH et </a:t>
            </a:r>
            <a:r>
              <a:rPr lang="fr-FR" sz="1500" dirty="0" smtClean="0"/>
              <a:t>les spécialistes </a:t>
            </a:r>
            <a:r>
              <a:rPr lang="fr-FR" sz="1500" dirty="0"/>
              <a:t>d'autres domaines qui prennent en charge les pathologies indicatrices.</a:t>
            </a:r>
          </a:p>
        </p:txBody>
      </p:sp>
      <p:grpSp>
        <p:nvGrpSpPr>
          <p:cNvPr id="10" name="Group 9"/>
          <p:cNvGrpSpPr/>
          <p:nvPr/>
        </p:nvGrpSpPr>
        <p:grpSpPr>
          <a:xfrm>
            <a:off x="179512" y="6381328"/>
            <a:ext cx="8888434" cy="372932"/>
            <a:chOff x="179512" y="6381328"/>
            <a:chExt cx="8888434" cy="372932"/>
          </a:xfrm>
        </p:grpSpPr>
        <p:pic>
          <p:nvPicPr>
            <p:cNvPr id="11" name="Picture 3" descr="E:\Work\1___CPH_HIV\HiE\1. OptTEST start\text for optest\Logo\Optest full_cropped.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104860" y="6381328"/>
              <a:ext cx="963086" cy="372932"/>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Connector 11"/>
            <p:cNvCxnSpPr/>
            <p:nvPr/>
          </p:nvCxnSpPr>
          <p:spPr>
            <a:xfrm>
              <a:off x="179512" y="6633596"/>
              <a:ext cx="849694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179512" y="6685436"/>
              <a:ext cx="7992888" cy="0"/>
            </a:xfrm>
            <a:prstGeom prst="line">
              <a:avLst/>
            </a:prstGeom>
            <a:ln w="38100">
              <a:solidFill>
                <a:srgbClr val="617A7D"/>
              </a:solidFill>
            </a:ln>
          </p:spPr>
          <p:style>
            <a:lnRef idx="1">
              <a:schemeClr val="accent1"/>
            </a:lnRef>
            <a:fillRef idx="0">
              <a:schemeClr val="accent1"/>
            </a:fillRef>
            <a:effectRef idx="0">
              <a:schemeClr val="accent1"/>
            </a:effectRef>
            <a:fontRef idx="minor">
              <a:schemeClr val="tx1"/>
            </a:fontRef>
          </p:style>
        </p:cxnSp>
        <p:sp>
          <p:nvSpPr>
            <p:cNvPr id="14" name="Freeform 13"/>
            <p:cNvSpPr/>
            <p:nvPr/>
          </p:nvSpPr>
          <p:spPr>
            <a:xfrm>
              <a:off x="8655844" y="6584156"/>
              <a:ext cx="142875" cy="49440"/>
            </a:xfrm>
            <a:custGeom>
              <a:avLst/>
              <a:gdLst>
                <a:gd name="connsiteX0" fmla="*/ 142875 w 142875"/>
                <a:gd name="connsiteY0" fmla="*/ 0 h 52388"/>
                <a:gd name="connsiteX1" fmla="*/ 85725 w 142875"/>
                <a:gd name="connsiteY1" fmla="*/ 42863 h 52388"/>
                <a:gd name="connsiteX2" fmla="*/ 0 w 142875"/>
                <a:gd name="connsiteY2" fmla="*/ 52388 h 52388"/>
                <a:gd name="connsiteX3" fmla="*/ 0 w 142875"/>
                <a:gd name="connsiteY3" fmla="*/ 52388 h 52388"/>
              </a:gdLst>
              <a:ahLst/>
              <a:cxnLst>
                <a:cxn ang="0">
                  <a:pos x="connsiteX0" y="connsiteY0"/>
                </a:cxn>
                <a:cxn ang="0">
                  <a:pos x="connsiteX1" y="connsiteY1"/>
                </a:cxn>
                <a:cxn ang="0">
                  <a:pos x="connsiteX2" y="connsiteY2"/>
                </a:cxn>
                <a:cxn ang="0">
                  <a:pos x="connsiteX3" y="connsiteY3"/>
                </a:cxn>
              </a:cxnLst>
              <a:rect l="l" t="t" r="r" b="b"/>
              <a:pathLst>
                <a:path w="142875" h="52388">
                  <a:moveTo>
                    <a:pt x="142875" y="0"/>
                  </a:moveTo>
                  <a:cubicBezTo>
                    <a:pt x="126206" y="17066"/>
                    <a:pt x="109537" y="34132"/>
                    <a:pt x="85725" y="42863"/>
                  </a:cubicBezTo>
                  <a:cubicBezTo>
                    <a:pt x="61913" y="51594"/>
                    <a:pt x="0" y="52388"/>
                    <a:pt x="0" y="52388"/>
                  </a:cubicBezTo>
                  <a:lnTo>
                    <a:pt x="0" y="52388"/>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336808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chor="t">
            <a:normAutofit/>
          </a:bodyPr>
          <a:lstStyle/>
          <a:p>
            <a:pPr algn="l"/>
            <a:r>
              <a:rPr lang="fr-FR" sz="2000" dirty="0">
                <a:solidFill>
                  <a:schemeClr val="bg1">
                    <a:lumMod val="50000"/>
                  </a:schemeClr>
                </a:solidFill>
              </a:rPr>
              <a:t>LE DÉPISTAGE DU VIH ET LES PATHOLOGIES INDICATRICES : </a:t>
            </a:r>
            <a:r>
              <a:rPr lang="fr-FR" sz="2000" dirty="0">
                <a:solidFill>
                  <a:schemeClr val="bg1">
                    <a:lumMod val="50000"/>
                  </a:schemeClr>
                </a:solidFill>
              </a:rPr>
              <a:t>DIAPORAMA</a:t>
            </a:r>
            <a:endParaRPr lang="fr-FR" sz="2000" dirty="0">
              <a:solidFill>
                <a:schemeClr val="bg1">
                  <a:lumMod val="50000"/>
                </a:schemeClr>
              </a:solidFill>
            </a:endParaRPr>
          </a:p>
        </p:txBody>
      </p:sp>
      <p:sp>
        <p:nvSpPr>
          <p:cNvPr id="3" name="Content Placeholder 2"/>
          <p:cNvSpPr>
            <a:spLocks noGrp="1"/>
          </p:cNvSpPr>
          <p:nvPr>
            <p:ph idx="1"/>
          </p:nvPr>
        </p:nvSpPr>
        <p:spPr>
          <a:xfrm>
            <a:off x="467544" y="980728"/>
            <a:ext cx="8280920" cy="4968552"/>
          </a:xfrm>
        </p:spPr>
        <p:txBody>
          <a:bodyPr>
            <a:normAutofit fontScale="85000" lnSpcReduction="10000"/>
          </a:bodyPr>
          <a:lstStyle/>
          <a:p>
            <a:pPr marL="0" indent="0">
              <a:buNone/>
            </a:pPr>
            <a:r>
              <a:rPr lang="fr-FR" sz="1800" dirty="0"/>
              <a:t>Il faut différentes présentations pour différents publics. On peut établir ces différentes présentations en sélectionnant les diapos les plus </a:t>
            </a:r>
            <a:r>
              <a:rPr lang="fr-FR" sz="1800" dirty="0" smtClean="0"/>
              <a:t>pertinentes </a:t>
            </a:r>
            <a:r>
              <a:rPr lang="fr-FR" sz="1800" dirty="0"/>
              <a:t>dans cet ensemble complet. </a:t>
            </a:r>
          </a:p>
          <a:p>
            <a:pPr marL="0" indent="0">
              <a:buNone/>
            </a:pPr>
            <a:endParaRPr lang="fr-FR" sz="1800" u="sng" dirty="0">
              <a:solidFill>
                <a:srgbClr val="FF0000"/>
              </a:solidFill>
            </a:endParaRPr>
          </a:p>
          <a:p>
            <a:pPr marL="0" indent="0">
              <a:buNone/>
            </a:pPr>
            <a:r>
              <a:rPr lang="fr-FR" sz="1800" dirty="0"/>
              <a:t>Nous avons identifié un ensemble de base de 26 diapos qui </a:t>
            </a:r>
            <a:r>
              <a:rPr lang="fr-FR" sz="1800" dirty="0" err="1" smtClean="0"/>
              <a:t>couvreles</a:t>
            </a:r>
            <a:r>
              <a:rPr lang="fr-FR" sz="1800" dirty="0" smtClean="0"/>
              <a:t> </a:t>
            </a:r>
            <a:r>
              <a:rPr lang="fr-FR" sz="1800" dirty="0"/>
              <a:t>sujets clés (vous trouverez ci-dessous les numéros des diapos).  Vous pouvez visualiser cet ensemble de base en sélectionnant l'option « Diaporama » dans la barre d'outils de l'ensemble de diapos puis en faisait défiler les diapos. </a:t>
            </a:r>
          </a:p>
          <a:p>
            <a:pPr marL="0" indent="0">
              <a:buNone/>
            </a:pPr>
            <a:endParaRPr lang="fr-FR" sz="1800" u="sng" dirty="0">
              <a:solidFill>
                <a:srgbClr val="FF0000"/>
              </a:solidFill>
            </a:endParaRPr>
          </a:p>
          <a:p>
            <a:pPr marL="0" indent="0">
              <a:buNone/>
            </a:pPr>
            <a:endParaRPr lang="fr-FR" sz="1800" u="sng" dirty="0">
              <a:solidFill>
                <a:srgbClr val="FF0000"/>
              </a:solidFill>
            </a:endParaRPr>
          </a:p>
          <a:p>
            <a:pPr marL="0" indent="0">
              <a:buNone/>
            </a:pPr>
            <a:endParaRPr lang="fr-FR" sz="1800" dirty="0"/>
          </a:p>
          <a:p>
            <a:pPr marL="0" indent="0">
              <a:buNone/>
            </a:pPr>
            <a:r>
              <a:rPr lang="fr-FR" sz="1800" dirty="0"/>
              <a:t>Nous fournissons également des exemples de « menus » qui peuvent être adaptés en fonction de votre public. Pour les pays pour lesquels les données locales ne sont pas fournies ou ne sont pas disponibles, vous pouvez utiliser les données du niveau européen ou les données d'un pays présentant une similitude dans l'épidémie de VIH et les services de santé. </a:t>
            </a:r>
            <a:endParaRPr lang="fr-FR" sz="1800" u="sng" dirty="0"/>
          </a:p>
          <a:p>
            <a:pPr marL="0" indent="0">
              <a:buNone/>
            </a:pPr>
            <a:endParaRPr lang="fr-FR" sz="1800" u="sng" dirty="0"/>
          </a:p>
          <a:p>
            <a:pPr marL="0" indent="0">
              <a:buNone/>
            </a:pPr>
            <a:r>
              <a:rPr lang="fr-FR" sz="1800" u="sng" dirty="0"/>
              <a:t>Suggestions de diapos pour des publics spécifiques :</a:t>
            </a:r>
          </a:p>
          <a:p>
            <a:pPr marL="0" indent="0">
              <a:buNone/>
            </a:pPr>
            <a:r>
              <a:rPr lang="fr-FR" sz="1800" dirty="0"/>
              <a:t>Menu 1</a:t>
            </a:r>
            <a:r>
              <a:rPr lang="en-US" sz="1800" dirty="0"/>
              <a:t>	</a:t>
            </a:r>
            <a:r>
              <a:rPr lang="fr-FR" sz="1800" dirty="0"/>
              <a:t>Décideurs séniors dans le domaine de la santé et ordonnateurs de services</a:t>
            </a:r>
          </a:p>
          <a:p>
            <a:pPr marL="0" indent="0">
              <a:buNone/>
            </a:pPr>
            <a:r>
              <a:rPr lang="fr-FR" sz="1800" dirty="0"/>
              <a:t>Menu 2</a:t>
            </a:r>
            <a:r>
              <a:rPr lang="en-US" sz="1800" dirty="0"/>
              <a:t>	</a:t>
            </a:r>
            <a:r>
              <a:rPr lang="fr-FR" sz="1800" dirty="0"/>
              <a:t>Praticiens prenant en charge une des pathologies indicatrices</a:t>
            </a:r>
          </a:p>
          <a:p>
            <a:pPr marL="0" indent="0">
              <a:buNone/>
            </a:pPr>
            <a:r>
              <a:rPr lang="fr-FR" sz="1800" dirty="0"/>
              <a:t>Menu 3</a:t>
            </a:r>
            <a:r>
              <a:rPr lang="en-US" sz="1800" dirty="0"/>
              <a:t>	</a:t>
            </a:r>
            <a:r>
              <a:rPr lang="fr-FR" sz="1800" dirty="0"/>
              <a:t>Professionnels de santé prenant en charge la pathologie indicatrice et proposant </a:t>
            </a:r>
            <a:r>
              <a:rPr lang="fr-FR" sz="1800" dirty="0" smtClean="0"/>
              <a:t>un 	dépistage </a:t>
            </a:r>
            <a:r>
              <a:rPr lang="fr-FR" sz="1800" dirty="0"/>
              <a:t>du VIH </a:t>
            </a:r>
          </a:p>
          <a:p>
            <a:pPr marL="0" indent="0">
              <a:buNone/>
            </a:pPr>
            <a:r>
              <a:rPr lang="fr-FR" sz="1800" dirty="0"/>
              <a:t>Menu 4</a:t>
            </a:r>
            <a:r>
              <a:rPr lang="en-US" sz="1800" dirty="0"/>
              <a:t>	</a:t>
            </a:r>
            <a:r>
              <a:rPr lang="fr-FR" sz="1800" dirty="0"/>
              <a:t>Professionnels n'appartenant pas au domaine médical </a:t>
            </a:r>
          </a:p>
          <a:p>
            <a:pPr marL="0" indent="0">
              <a:buNone/>
            </a:pPr>
            <a:endParaRPr lang="fr-FR" sz="1800" u="sng" dirty="0"/>
          </a:p>
        </p:txBody>
      </p:sp>
      <p:graphicFrame>
        <p:nvGraphicFramePr>
          <p:cNvPr id="2" name="Table 1"/>
          <p:cNvGraphicFramePr>
            <a:graphicFrameLocks noGrp="1"/>
          </p:cNvGraphicFramePr>
          <p:nvPr>
            <p:extLst>
              <p:ext uri="{D42A27DB-BD31-4B8C-83A1-F6EECF244321}">
                <p14:modId xmlns:p14="http://schemas.microsoft.com/office/powerpoint/2010/main" val="3532987111"/>
              </p:ext>
            </p:extLst>
          </p:nvPr>
        </p:nvGraphicFramePr>
        <p:xfrm>
          <a:off x="597516" y="2492896"/>
          <a:ext cx="8064911" cy="547112"/>
        </p:xfrm>
        <a:graphic>
          <a:graphicData uri="http://schemas.openxmlformats.org/drawingml/2006/table">
            <a:tbl>
              <a:tblPr firstRow="1" bandRow="1">
                <a:tableStyleId>{5940675A-B579-460E-94D1-54222C63F5DA}</a:tableStyleId>
              </a:tblPr>
              <a:tblGrid>
                <a:gridCol w="424469">
                  <a:extLst>
                    <a:ext uri="{9D8B030D-6E8A-4147-A177-3AD203B41FA5}">
                      <a16:colId xmlns="" xmlns:a16="http://schemas.microsoft.com/office/drawing/2014/main" val="20000"/>
                    </a:ext>
                  </a:extLst>
                </a:gridCol>
                <a:gridCol w="424469">
                  <a:extLst>
                    <a:ext uri="{9D8B030D-6E8A-4147-A177-3AD203B41FA5}">
                      <a16:colId xmlns="" xmlns:a16="http://schemas.microsoft.com/office/drawing/2014/main" val="20001"/>
                    </a:ext>
                  </a:extLst>
                </a:gridCol>
                <a:gridCol w="424469">
                  <a:extLst>
                    <a:ext uri="{9D8B030D-6E8A-4147-A177-3AD203B41FA5}">
                      <a16:colId xmlns="" xmlns:a16="http://schemas.microsoft.com/office/drawing/2014/main" val="20002"/>
                    </a:ext>
                  </a:extLst>
                </a:gridCol>
                <a:gridCol w="424469">
                  <a:extLst>
                    <a:ext uri="{9D8B030D-6E8A-4147-A177-3AD203B41FA5}">
                      <a16:colId xmlns="" xmlns:a16="http://schemas.microsoft.com/office/drawing/2014/main" val="20003"/>
                    </a:ext>
                  </a:extLst>
                </a:gridCol>
                <a:gridCol w="424469">
                  <a:extLst>
                    <a:ext uri="{9D8B030D-6E8A-4147-A177-3AD203B41FA5}">
                      <a16:colId xmlns="" xmlns:a16="http://schemas.microsoft.com/office/drawing/2014/main" val="20004"/>
                    </a:ext>
                  </a:extLst>
                </a:gridCol>
                <a:gridCol w="424469">
                  <a:extLst>
                    <a:ext uri="{9D8B030D-6E8A-4147-A177-3AD203B41FA5}">
                      <a16:colId xmlns="" xmlns:a16="http://schemas.microsoft.com/office/drawing/2014/main" val="20005"/>
                    </a:ext>
                  </a:extLst>
                </a:gridCol>
                <a:gridCol w="424469">
                  <a:extLst>
                    <a:ext uri="{9D8B030D-6E8A-4147-A177-3AD203B41FA5}">
                      <a16:colId xmlns="" xmlns:a16="http://schemas.microsoft.com/office/drawing/2014/main" val="20006"/>
                    </a:ext>
                  </a:extLst>
                </a:gridCol>
                <a:gridCol w="424469">
                  <a:extLst>
                    <a:ext uri="{9D8B030D-6E8A-4147-A177-3AD203B41FA5}">
                      <a16:colId xmlns="" xmlns:a16="http://schemas.microsoft.com/office/drawing/2014/main" val="20007"/>
                    </a:ext>
                  </a:extLst>
                </a:gridCol>
                <a:gridCol w="424469">
                  <a:extLst>
                    <a:ext uri="{9D8B030D-6E8A-4147-A177-3AD203B41FA5}">
                      <a16:colId xmlns="" xmlns:a16="http://schemas.microsoft.com/office/drawing/2014/main" val="20008"/>
                    </a:ext>
                  </a:extLst>
                </a:gridCol>
                <a:gridCol w="424469">
                  <a:extLst>
                    <a:ext uri="{9D8B030D-6E8A-4147-A177-3AD203B41FA5}">
                      <a16:colId xmlns="" xmlns:a16="http://schemas.microsoft.com/office/drawing/2014/main" val="20009"/>
                    </a:ext>
                  </a:extLst>
                </a:gridCol>
                <a:gridCol w="424469">
                  <a:extLst>
                    <a:ext uri="{9D8B030D-6E8A-4147-A177-3AD203B41FA5}">
                      <a16:colId xmlns="" xmlns:a16="http://schemas.microsoft.com/office/drawing/2014/main" val="20010"/>
                    </a:ext>
                  </a:extLst>
                </a:gridCol>
                <a:gridCol w="424469">
                  <a:extLst>
                    <a:ext uri="{9D8B030D-6E8A-4147-A177-3AD203B41FA5}">
                      <a16:colId xmlns="" xmlns:a16="http://schemas.microsoft.com/office/drawing/2014/main" val="20011"/>
                    </a:ext>
                  </a:extLst>
                </a:gridCol>
                <a:gridCol w="424469">
                  <a:extLst>
                    <a:ext uri="{9D8B030D-6E8A-4147-A177-3AD203B41FA5}">
                      <a16:colId xmlns="" xmlns:a16="http://schemas.microsoft.com/office/drawing/2014/main" val="20012"/>
                    </a:ext>
                  </a:extLst>
                </a:gridCol>
                <a:gridCol w="424469">
                  <a:extLst>
                    <a:ext uri="{9D8B030D-6E8A-4147-A177-3AD203B41FA5}">
                      <a16:colId xmlns="" xmlns:a16="http://schemas.microsoft.com/office/drawing/2014/main" val="20013"/>
                    </a:ext>
                  </a:extLst>
                </a:gridCol>
                <a:gridCol w="424469">
                  <a:extLst>
                    <a:ext uri="{9D8B030D-6E8A-4147-A177-3AD203B41FA5}">
                      <a16:colId xmlns="" xmlns:a16="http://schemas.microsoft.com/office/drawing/2014/main" val="20014"/>
                    </a:ext>
                  </a:extLst>
                </a:gridCol>
                <a:gridCol w="424469">
                  <a:extLst>
                    <a:ext uri="{9D8B030D-6E8A-4147-A177-3AD203B41FA5}">
                      <a16:colId xmlns="" xmlns:a16="http://schemas.microsoft.com/office/drawing/2014/main" val="20015"/>
                    </a:ext>
                  </a:extLst>
                </a:gridCol>
                <a:gridCol w="424469">
                  <a:extLst>
                    <a:ext uri="{9D8B030D-6E8A-4147-A177-3AD203B41FA5}">
                      <a16:colId xmlns="" xmlns:a16="http://schemas.microsoft.com/office/drawing/2014/main" val="20016"/>
                    </a:ext>
                  </a:extLst>
                </a:gridCol>
                <a:gridCol w="424469">
                  <a:extLst>
                    <a:ext uri="{9D8B030D-6E8A-4147-A177-3AD203B41FA5}">
                      <a16:colId xmlns="" xmlns:a16="http://schemas.microsoft.com/office/drawing/2014/main" val="20017"/>
                    </a:ext>
                  </a:extLst>
                </a:gridCol>
                <a:gridCol w="424469">
                  <a:extLst>
                    <a:ext uri="{9D8B030D-6E8A-4147-A177-3AD203B41FA5}">
                      <a16:colId xmlns="" xmlns:a16="http://schemas.microsoft.com/office/drawing/2014/main" val="20018"/>
                    </a:ext>
                  </a:extLst>
                </a:gridCol>
              </a:tblGrid>
              <a:tr h="288032">
                <a:tc>
                  <a:txBody>
                    <a:bodyPr/>
                    <a:lstStyle/>
                    <a:p>
                      <a:pPr algn="ctr"/>
                      <a:r>
                        <a:rPr lang="da-DK" sz="1100" dirty="0" smtClean="0"/>
                        <a:t>1</a:t>
                      </a:r>
                      <a:endParaRPr lang="en-GB" sz="1100" dirty="0"/>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smtClean="0"/>
                        <a:t>3</a:t>
                      </a:r>
                      <a:endParaRPr lang="en-GB" sz="1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smtClean="0"/>
                        <a:t>5</a:t>
                      </a:r>
                      <a:endParaRPr lang="en-GB" sz="1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smtClean="0"/>
                        <a:t>13</a:t>
                      </a:r>
                      <a:endParaRPr lang="en-GB" sz="1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smtClean="0"/>
                        <a:t>19</a:t>
                      </a:r>
                      <a:endParaRPr lang="en-GB" sz="1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smtClean="0"/>
                        <a:t>20</a:t>
                      </a:r>
                      <a:endParaRPr lang="en-GB" sz="1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smtClean="0"/>
                        <a:t>21</a:t>
                      </a:r>
                      <a:endParaRPr lang="en-GB" sz="1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smtClean="0"/>
                        <a:t>23</a:t>
                      </a:r>
                      <a:endParaRPr lang="en-GB" sz="1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smtClean="0"/>
                        <a:t>25</a:t>
                      </a:r>
                      <a:endParaRPr lang="en-GB" sz="1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da-DK" sz="1100" dirty="0" smtClean="0"/>
                        <a:t>34</a:t>
                      </a:r>
                      <a:endParaRPr lang="en-GB" sz="1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smtClean="0"/>
                        <a:t>35</a:t>
                      </a:r>
                      <a:endParaRPr lang="en-GB" sz="1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smtClean="0"/>
                        <a:t>37</a:t>
                      </a:r>
                      <a:endParaRPr lang="en-GB" sz="1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da-DK" sz="1100" dirty="0" smtClean="0"/>
                        <a:t>38</a:t>
                      </a:r>
                      <a:endParaRPr lang="en-GB" sz="1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smtClean="0"/>
                        <a:t>39</a:t>
                      </a:r>
                      <a:endParaRPr lang="en-GB" sz="1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smtClean="0"/>
                        <a:t>41</a:t>
                      </a:r>
                      <a:endParaRPr lang="en-GB" sz="1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smtClean="0"/>
                        <a:t>46</a:t>
                      </a:r>
                      <a:endParaRPr lang="en-GB" sz="1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smtClean="0"/>
                        <a:t>48</a:t>
                      </a:r>
                      <a:endParaRPr lang="en-GB" sz="1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da-DK" sz="1100" dirty="0" smtClean="0"/>
                        <a:t>62</a:t>
                      </a:r>
                      <a:endParaRPr lang="en-GB" sz="1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smtClean="0"/>
                        <a:t>63</a:t>
                      </a:r>
                      <a:endParaRPr lang="en-GB" sz="1100" dirty="0"/>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 xmlns:a16="http://schemas.microsoft.com/office/drawing/2014/main" val="10000"/>
                  </a:ext>
                </a:extLst>
              </a:tr>
              <a:tr h="216024">
                <a:tc>
                  <a:txBody>
                    <a:bodyPr/>
                    <a:lstStyle/>
                    <a:p>
                      <a:pPr algn="ctr"/>
                      <a:r>
                        <a:rPr lang="en-GB" sz="1100" dirty="0" smtClean="0"/>
                        <a:t>64</a:t>
                      </a:r>
                      <a:endParaRPr lang="en-GB" sz="1100"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smtClean="0"/>
                        <a:t>68</a:t>
                      </a: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smtClean="0"/>
                        <a:t>70</a:t>
                      </a: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smtClean="0"/>
                        <a:t>72</a:t>
                      </a: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da-DK" sz="1100" dirty="0" smtClean="0"/>
                        <a:t>75</a:t>
                      </a: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da-DK" sz="1100" dirty="0" smtClean="0"/>
                        <a:t>76</a:t>
                      </a: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da-DK" sz="1100" dirty="0" smtClean="0"/>
                        <a:t>79</a:t>
                      </a: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bl>
          </a:graphicData>
        </a:graphic>
      </p:graphicFrame>
      <p:grpSp>
        <p:nvGrpSpPr>
          <p:cNvPr id="5" name="Group 4"/>
          <p:cNvGrpSpPr/>
          <p:nvPr/>
        </p:nvGrpSpPr>
        <p:grpSpPr>
          <a:xfrm>
            <a:off x="179512" y="6381328"/>
            <a:ext cx="8888434" cy="372932"/>
            <a:chOff x="179512" y="6381328"/>
            <a:chExt cx="8888434" cy="372932"/>
          </a:xfrm>
        </p:grpSpPr>
        <p:pic>
          <p:nvPicPr>
            <p:cNvPr id="7" name="Picture 3" descr="E:\Work\1___CPH_HIV\HiE\1. OptTEST start\text for optest\Logo\Optest full_croppe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4860" y="6381328"/>
              <a:ext cx="963086" cy="372932"/>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Connector 7"/>
            <p:cNvCxnSpPr/>
            <p:nvPr/>
          </p:nvCxnSpPr>
          <p:spPr>
            <a:xfrm>
              <a:off x="179512" y="6633596"/>
              <a:ext cx="849694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179512" y="6685436"/>
              <a:ext cx="7992888" cy="0"/>
            </a:xfrm>
            <a:prstGeom prst="line">
              <a:avLst/>
            </a:prstGeom>
            <a:ln w="38100">
              <a:solidFill>
                <a:srgbClr val="617A7D"/>
              </a:solidFill>
            </a:ln>
          </p:spPr>
          <p:style>
            <a:lnRef idx="1">
              <a:schemeClr val="accent1"/>
            </a:lnRef>
            <a:fillRef idx="0">
              <a:schemeClr val="accent1"/>
            </a:fillRef>
            <a:effectRef idx="0">
              <a:schemeClr val="accent1"/>
            </a:effectRef>
            <a:fontRef idx="minor">
              <a:schemeClr val="tx1"/>
            </a:fontRef>
          </p:style>
        </p:cxnSp>
        <p:sp>
          <p:nvSpPr>
            <p:cNvPr id="10" name="Freeform 9"/>
            <p:cNvSpPr/>
            <p:nvPr/>
          </p:nvSpPr>
          <p:spPr>
            <a:xfrm>
              <a:off x="8655844" y="6584156"/>
              <a:ext cx="142875" cy="49440"/>
            </a:xfrm>
            <a:custGeom>
              <a:avLst/>
              <a:gdLst>
                <a:gd name="connsiteX0" fmla="*/ 142875 w 142875"/>
                <a:gd name="connsiteY0" fmla="*/ 0 h 52388"/>
                <a:gd name="connsiteX1" fmla="*/ 85725 w 142875"/>
                <a:gd name="connsiteY1" fmla="*/ 42863 h 52388"/>
                <a:gd name="connsiteX2" fmla="*/ 0 w 142875"/>
                <a:gd name="connsiteY2" fmla="*/ 52388 h 52388"/>
                <a:gd name="connsiteX3" fmla="*/ 0 w 142875"/>
                <a:gd name="connsiteY3" fmla="*/ 52388 h 52388"/>
              </a:gdLst>
              <a:ahLst/>
              <a:cxnLst>
                <a:cxn ang="0">
                  <a:pos x="connsiteX0" y="connsiteY0"/>
                </a:cxn>
                <a:cxn ang="0">
                  <a:pos x="connsiteX1" y="connsiteY1"/>
                </a:cxn>
                <a:cxn ang="0">
                  <a:pos x="connsiteX2" y="connsiteY2"/>
                </a:cxn>
                <a:cxn ang="0">
                  <a:pos x="connsiteX3" y="connsiteY3"/>
                </a:cxn>
              </a:cxnLst>
              <a:rect l="l" t="t" r="r" b="b"/>
              <a:pathLst>
                <a:path w="142875" h="52388">
                  <a:moveTo>
                    <a:pt x="142875" y="0"/>
                  </a:moveTo>
                  <a:cubicBezTo>
                    <a:pt x="126206" y="17066"/>
                    <a:pt x="109537" y="34132"/>
                    <a:pt x="85725" y="42863"/>
                  </a:cubicBezTo>
                  <a:cubicBezTo>
                    <a:pt x="61913" y="51594"/>
                    <a:pt x="0" y="52388"/>
                    <a:pt x="0" y="52388"/>
                  </a:cubicBezTo>
                  <a:lnTo>
                    <a:pt x="0" y="52388"/>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962035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490066"/>
          </a:xfrm>
        </p:spPr>
        <p:txBody>
          <a:bodyPr anchor="t">
            <a:noAutofit/>
          </a:bodyPr>
          <a:lstStyle/>
          <a:p>
            <a:pPr algn="l"/>
            <a:r>
              <a:rPr lang="fr-FR" sz="2000" dirty="0">
                <a:solidFill>
                  <a:schemeClr val="bg1">
                    <a:lumMod val="50000"/>
                  </a:schemeClr>
                </a:solidFill>
              </a:rPr>
              <a:t>LE DÉPISTAGE DU VIH ET LES PATHOLOGIES INDICATRICES : </a:t>
            </a:r>
            <a:r>
              <a:rPr lang="fr-FR" sz="2000" dirty="0">
                <a:solidFill>
                  <a:schemeClr val="bg1">
                    <a:lumMod val="50000"/>
                  </a:schemeClr>
                </a:solidFill>
              </a:rPr>
              <a:t>DIAPORAMA</a:t>
            </a:r>
            <a:endParaRPr lang="fr-FR" sz="2000" dirty="0">
              <a:solidFill>
                <a:schemeClr val="bg1">
                  <a:lumMod val="50000"/>
                </a:schemeClr>
              </a:solidFill>
            </a:endParaRPr>
          </a:p>
        </p:txBody>
      </p:sp>
      <p:sp>
        <p:nvSpPr>
          <p:cNvPr id="3" name="Content Placeholder 2"/>
          <p:cNvSpPr>
            <a:spLocks noGrp="1"/>
          </p:cNvSpPr>
          <p:nvPr>
            <p:ph idx="1"/>
          </p:nvPr>
        </p:nvSpPr>
        <p:spPr>
          <a:xfrm>
            <a:off x="467544" y="836712"/>
            <a:ext cx="8424936" cy="5544616"/>
          </a:xfrm>
        </p:spPr>
        <p:txBody>
          <a:bodyPr>
            <a:normAutofit/>
          </a:bodyPr>
          <a:lstStyle/>
          <a:p>
            <a:pPr marL="0" indent="0">
              <a:buNone/>
            </a:pPr>
            <a:endParaRPr lang="fr-FR" sz="1400" u="sng" dirty="0"/>
          </a:p>
          <a:p>
            <a:pPr marL="0" indent="0">
              <a:buNone/>
            </a:pPr>
            <a:r>
              <a:rPr lang="fr-FR" sz="1400" u="sng" dirty="0"/>
              <a:t>Menu 1</a:t>
            </a:r>
            <a:r>
              <a:rPr lang="fr-FR" sz="1400" dirty="0"/>
              <a:t>: Pour les décideurs séniors dans le domaine de la santé et ordonnateurs de services :</a:t>
            </a:r>
          </a:p>
          <a:p>
            <a:pPr marL="0" indent="0">
              <a:buNone/>
            </a:pPr>
            <a:r>
              <a:rPr lang="fr-FR" sz="1400" dirty="0"/>
              <a:t>L'objectif est </a:t>
            </a:r>
            <a:r>
              <a:rPr lang="fr-FR" sz="1400" dirty="0" smtClean="0"/>
              <a:t>de sensibiliser </a:t>
            </a:r>
            <a:r>
              <a:rPr lang="fr-FR" sz="1400" dirty="0"/>
              <a:t>le public </a:t>
            </a:r>
            <a:r>
              <a:rPr lang="fr-FR" sz="1400" dirty="0" smtClean="0"/>
              <a:t>au sujet du dépistage </a:t>
            </a:r>
            <a:r>
              <a:rPr lang="fr-FR" sz="1400" dirty="0"/>
              <a:t>du VIH guidé par les pathologies </a:t>
            </a:r>
            <a:r>
              <a:rPr lang="fr-FR" sz="1400" dirty="0" smtClean="0"/>
              <a:t>indicatrices. </a:t>
            </a:r>
            <a:r>
              <a:rPr lang="fr-FR" sz="1400" dirty="0"/>
              <a:t>Vous pourrez expliquer pourquoi il est nécessaire de faire plus de </a:t>
            </a:r>
            <a:r>
              <a:rPr lang="fr-FR" sz="1400" dirty="0" smtClean="0"/>
              <a:t>dépistages, quels sont les </a:t>
            </a:r>
            <a:r>
              <a:rPr lang="fr-FR" sz="1400" dirty="0"/>
              <a:t>avantages potentiels pour la structure et pour l'état de santé de la population qu'elle a en </a:t>
            </a:r>
            <a:r>
              <a:rPr lang="fr-FR" sz="1400" dirty="0" smtClean="0"/>
              <a:t>charge; ceci </a:t>
            </a:r>
            <a:r>
              <a:rPr lang="fr-FR" sz="1400" dirty="0"/>
              <a:t>afin d'obtenir un soutien et/ou un financement pour le dépistage du VIH.  </a:t>
            </a:r>
          </a:p>
          <a:p>
            <a:pPr marL="0" indent="0">
              <a:buNone/>
            </a:pPr>
            <a:endParaRPr lang="fr-FR" sz="1800" dirty="0"/>
          </a:p>
          <a:p>
            <a:pPr marL="0" indent="0">
              <a:buNone/>
            </a:pPr>
            <a:endParaRPr lang="fr-FR" sz="1800" dirty="0"/>
          </a:p>
          <a:p>
            <a:pPr marL="271463" indent="-271463">
              <a:buNone/>
            </a:pPr>
            <a:endParaRPr lang="fr-FR" sz="1400" u="sng" dirty="0"/>
          </a:p>
          <a:p>
            <a:pPr marL="271463" indent="-271463">
              <a:buNone/>
            </a:pPr>
            <a:endParaRPr lang="fr-FR" sz="1400" u="sng" dirty="0"/>
          </a:p>
          <a:p>
            <a:pPr marL="271463" indent="-271463">
              <a:buNone/>
            </a:pPr>
            <a:endParaRPr lang="fr-FR" sz="1400" u="sng" dirty="0"/>
          </a:p>
          <a:p>
            <a:pPr marL="271463" indent="-271463">
              <a:buNone/>
            </a:pPr>
            <a:r>
              <a:rPr lang="fr-FR" sz="1400" u="sng" dirty="0"/>
              <a:t>Menu 2</a:t>
            </a:r>
            <a:r>
              <a:rPr lang="fr-FR" sz="1400" dirty="0"/>
              <a:t>: Pour les praticiens prenant en charge une des pathologies indicatrices : </a:t>
            </a:r>
          </a:p>
          <a:p>
            <a:pPr marL="0" indent="0">
              <a:buNone/>
            </a:pPr>
            <a:r>
              <a:rPr lang="fr-FR" sz="1400" dirty="0"/>
              <a:t>L'objectif est de démontrer aux praticiens </a:t>
            </a:r>
            <a:r>
              <a:rPr lang="fr-FR" sz="1400" dirty="0" smtClean="0"/>
              <a:t>la nécessité </a:t>
            </a:r>
            <a:r>
              <a:rPr lang="fr-FR" sz="1400" dirty="0"/>
              <a:t>de dépister le VIH en présence de pathologies indicatrices, en général, et dans le cadre de la pathologie indicatrice spécifique qu'ils prennent en charge. Cela peut être intégré à une réunion de service/une réunion médicale de routine. </a:t>
            </a:r>
          </a:p>
          <a:p>
            <a:pPr marL="0" indent="0">
              <a:buNone/>
            </a:pPr>
            <a:endParaRPr lang="fr-FR" sz="1400" dirty="0"/>
          </a:p>
          <a:p>
            <a:pPr marL="0" indent="0">
              <a:buNone/>
            </a:pPr>
            <a:endParaRPr lang="fr-FR" sz="1400" u="sng" dirty="0"/>
          </a:p>
          <a:p>
            <a:pPr marL="0" indent="0">
              <a:buNone/>
            </a:pPr>
            <a:endParaRPr lang="fr-FR" sz="1400" u="sng" dirty="0"/>
          </a:p>
          <a:p>
            <a:pPr marL="0" indent="0">
              <a:buNone/>
            </a:pPr>
            <a:endParaRPr lang="fr-FR" sz="1400" u="sng" dirty="0"/>
          </a:p>
        </p:txBody>
      </p:sp>
      <p:graphicFrame>
        <p:nvGraphicFramePr>
          <p:cNvPr id="2" name="Table 1"/>
          <p:cNvGraphicFramePr>
            <a:graphicFrameLocks noGrp="1"/>
          </p:cNvGraphicFramePr>
          <p:nvPr>
            <p:extLst>
              <p:ext uri="{D42A27DB-BD31-4B8C-83A1-F6EECF244321}">
                <p14:modId xmlns:p14="http://schemas.microsoft.com/office/powerpoint/2010/main" val="3850058912"/>
              </p:ext>
            </p:extLst>
          </p:nvPr>
        </p:nvGraphicFramePr>
        <p:xfrm>
          <a:off x="467556" y="2492896"/>
          <a:ext cx="8208900" cy="1152128"/>
        </p:xfrm>
        <a:graphic>
          <a:graphicData uri="http://schemas.openxmlformats.org/drawingml/2006/table">
            <a:tbl>
              <a:tblPr firstRow="1" bandRow="1">
                <a:tableStyleId>{5940675A-B579-460E-94D1-54222C63F5DA}</a:tableStyleId>
              </a:tblPr>
              <a:tblGrid>
                <a:gridCol w="410445">
                  <a:extLst>
                    <a:ext uri="{9D8B030D-6E8A-4147-A177-3AD203B41FA5}">
                      <a16:colId xmlns="" xmlns:a16="http://schemas.microsoft.com/office/drawing/2014/main" val="20000"/>
                    </a:ext>
                  </a:extLst>
                </a:gridCol>
                <a:gridCol w="410445">
                  <a:extLst>
                    <a:ext uri="{9D8B030D-6E8A-4147-A177-3AD203B41FA5}">
                      <a16:colId xmlns="" xmlns:a16="http://schemas.microsoft.com/office/drawing/2014/main" val="20001"/>
                    </a:ext>
                  </a:extLst>
                </a:gridCol>
                <a:gridCol w="410445">
                  <a:extLst>
                    <a:ext uri="{9D8B030D-6E8A-4147-A177-3AD203B41FA5}">
                      <a16:colId xmlns="" xmlns:a16="http://schemas.microsoft.com/office/drawing/2014/main" val="20002"/>
                    </a:ext>
                  </a:extLst>
                </a:gridCol>
                <a:gridCol w="410445">
                  <a:extLst>
                    <a:ext uri="{9D8B030D-6E8A-4147-A177-3AD203B41FA5}">
                      <a16:colId xmlns="" xmlns:a16="http://schemas.microsoft.com/office/drawing/2014/main" val="20003"/>
                    </a:ext>
                  </a:extLst>
                </a:gridCol>
                <a:gridCol w="410445">
                  <a:extLst>
                    <a:ext uri="{9D8B030D-6E8A-4147-A177-3AD203B41FA5}">
                      <a16:colId xmlns="" xmlns:a16="http://schemas.microsoft.com/office/drawing/2014/main" val="20004"/>
                    </a:ext>
                  </a:extLst>
                </a:gridCol>
                <a:gridCol w="410445">
                  <a:extLst>
                    <a:ext uri="{9D8B030D-6E8A-4147-A177-3AD203B41FA5}">
                      <a16:colId xmlns="" xmlns:a16="http://schemas.microsoft.com/office/drawing/2014/main" val="20005"/>
                    </a:ext>
                  </a:extLst>
                </a:gridCol>
                <a:gridCol w="410445">
                  <a:extLst>
                    <a:ext uri="{9D8B030D-6E8A-4147-A177-3AD203B41FA5}">
                      <a16:colId xmlns="" xmlns:a16="http://schemas.microsoft.com/office/drawing/2014/main" val="20006"/>
                    </a:ext>
                  </a:extLst>
                </a:gridCol>
                <a:gridCol w="410445">
                  <a:extLst>
                    <a:ext uri="{9D8B030D-6E8A-4147-A177-3AD203B41FA5}">
                      <a16:colId xmlns="" xmlns:a16="http://schemas.microsoft.com/office/drawing/2014/main" val="20007"/>
                    </a:ext>
                  </a:extLst>
                </a:gridCol>
                <a:gridCol w="410445">
                  <a:extLst>
                    <a:ext uri="{9D8B030D-6E8A-4147-A177-3AD203B41FA5}">
                      <a16:colId xmlns="" xmlns:a16="http://schemas.microsoft.com/office/drawing/2014/main" val="20008"/>
                    </a:ext>
                  </a:extLst>
                </a:gridCol>
                <a:gridCol w="410445">
                  <a:extLst>
                    <a:ext uri="{9D8B030D-6E8A-4147-A177-3AD203B41FA5}">
                      <a16:colId xmlns="" xmlns:a16="http://schemas.microsoft.com/office/drawing/2014/main" val="20009"/>
                    </a:ext>
                  </a:extLst>
                </a:gridCol>
                <a:gridCol w="410445">
                  <a:extLst>
                    <a:ext uri="{9D8B030D-6E8A-4147-A177-3AD203B41FA5}">
                      <a16:colId xmlns="" xmlns:a16="http://schemas.microsoft.com/office/drawing/2014/main" val="20010"/>
                    </a:ext>
                  </a:extLst>
                </a:gridCol>
                <a:gridCol w="410445">
                  <a:extLst>
                    <a:ext uri="{9D8B030D-6E8A-4147-A177-3AD203B41FA5}">
                      <a16:colId xmlns="" xmlns:a16="http://schemas.microsoft.com/office/drawing/2014/main" val="20011"/>
                    </a:ext>
                  </a:extLst>
                </a:gridCol>
                <a:gridCol w="410445">
                  <a:extLst>
                    <a:ext uri="{9D8B030D-6E8A-4147-A177-3AD203B41FA5}">
                      <a16:colId xmlns="" xmlns:a16="http://schemas.microsoft.com/office/drawing/2014/main" val="20012"/>
                    </a:ext>
                  </a:extLst>
                </a:gridCol>
                <a:gridCol w="410445">
                  <a:extLst>
                    <a:ext uri="{9D8B030D-6E8A-4147-A177-3AD203B41FA5}">
                      <a16:colId xmlns="" xmlns:a16="http://schemas.microsoft.com/office/drawing/2014/main" val="20013"/>
                    </a:ext>
                  </a:extLst>
                </a:gridCol>
                <a:gridCol w="410445">
                  <a:extLst>
                    <a:ext uri="{9D8B030D-6E8A-4147-A177-3AD203B41FA5}">
                      <a16:colId xmlns="" xmlns:a16="http://schemas.microsoft.com/office/drawing/2014/main" val="20014"/>
                    </a:ext>
                  </a:extLst>
                </a:gridCol>
                <a:gridCol w="410445">
                  <a:extLst>
                    <a:ext uri="{9D8B030D-6E8A-4147-A177-3AD203B41FA5}">
                      <a16:colId xmlns="" xmlns:a16="http://schemas.microsoft.com/office/drawing/2014/main" val="20015"/>
                    </a:ext>
                  </a:extLst>
                </a:gridCol>
                <a:gridCol w="410445">
                  <a:extLst>
                    <a:ext uri="{9D8B030D-6E8A-4147-A177-3AD203B41FA5}">
                      <a16:colId xmlns="" xmlns:a16="http://schemas.microsoft.com/office/drawing/2014/main" val="20016"/>
                    </a:ext>
                  </a:extLst>
                </a:gridCol>
                <a:gridCol w="410445">
                  <a:extLst>
                    <a:ext uri="{9D8B030D-6E8A-4147-A177-3AD203B41FA5}">
                      <a16:colId xmlns="" xmlns:a16="http://schemas.microsoft.com/office/drawing/2014/main" val="20017"/>
                    </a:ext>
                  </a:extLst>
                </a:gridCol>
                <a:gridCol w="410445">
                  <a:extLst>
                    <a:ext uri="{9D8B030D-6E8A-4147-A177-3AD203B41FA5}">
                      <a16:colId xmlns="" xmlns:a16="http://schemas.microsoft.com/office/drawing/2014/main" val="20018"/>
                    </a:ext>
                  </a:extLst>
                </a:gridCol>
                <a:gridCol w="410445">
                  <a:extLst>
                    <a:ext uri="{9D8B030D-6E8A-4147-A177-3AD203B41FA5}">
                      <a16:colId xmlns="" xmlns:a16="http://schemas.microsoft.com/office/drawing/2014/main" val="20019"/>
                    </a:ext>
                  </a:extLst>
                </a:gridCol>
              </a:tblGrid>
              <a:tr h="288032">
                <a:tc>
                  <a:txBody>
                    <a:bodyPr/>
                    <a:lstStyle/>
                    <a:p>
                      <a:pPr algn="ctr">
                        <a:spcAft>
                          <a:spcPts val="0"/>
                        </a:spcAft>
                      </a:pPr>
                      <a:r>
                        <a:rPr lang="en-GB" sz="1100" dirty="0">
                          <a:effectLst/>
                          <a:latin typeface="+mn-lt"/>
                          <a:ea typeface="Arial"/>
                          <a:cs typeface="Arial"/>
                        </a:rPr>
                        <a:t>1</a:t>
                      </a: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2</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3</a:t>
                      </a:r>
                    </a:p>
                  </a:txBody>
                  <a:tcPr marL="0" marR="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4</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5</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6</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7</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8</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9</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10</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11</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13</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14</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15</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16</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17</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18</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19</a:t>
                      </a:r>
                    </a:p>
                  </a:txBody>
                  <a:tcPr marL="0" marR="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20</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GB" sz="1100" dirty="0">
                          <a:effectLst/>
                          <a:latin typeface="+mn-lt"/>
                          <a:ea typeface="Arial"/>
                          <a:cs typeface="Arial"/>
                        </a:rPr>
                        <a:t>21</a:t>
                      </a: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 xmlns:a16="http://schemas.microsoft.com/office/drawing/2014/main" val="10000"/>
                  </a:ext>
                </a:extLst>
              </a:tr>
              <a:tr h="288032">
                <a:tc>
                  <a:txBody>
                    <a:bodyPr/>
                    <a:lstStyle/>
                    <a:p>
                      <a:pPr algn="ctr"/>
                      <a:r>
                        <a:rPr lang="en-GB" sz="1100" dirty="0" smtClean="0">
                          <a:latin typeface="+mn-lt"/>
                        </a:rPr>
                        <a:t>22</a:t>
                      </a:r>
                      <a:endParaRPr lang="en-GB" sz="1100" dirty="0">
                        <a:latin typeface="+mn-lt"/>
                      </a:endParaRPr>
                    </a:p>
                  </a:txBody>
                  <a:tcPr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smtClean="0">
                          <a:latin typeface="+mn-lt"/>
                        </a:rPr>
                        <a:t>23</a:t>
                      </a:r>
                      <a:endParaRPr lang="en-GB" sz="1100" dirty="0">
                        <a:latin typeface="+mn-lt"/>
                      </a:endParaRP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dirty="0">
                          <a:effectLst/>
                          <a:latin typeface="+mn-lt"/>
                          <a:ea typeface="Arial"/>
                          <a:cs typeface="Arial"/>
                        </a:rPr>
                        <a:t>24</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25</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28</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29</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30</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32</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33</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34</a:t>
                      </a:r>
                    </a:p>
                  </a:txBody>
                  <a:tcPr marL="0" marR="0" marT="0"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35</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36</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37</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38</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39</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40</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41</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42</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dirty="0">
                          <a:effectLst/>
                          <a:latin typeface="+mn-lt"/>
                          <a:ea typeface="Arial"/>
                          <a:cs typeface="Arial"/>
                        </a:rPr>
                        <a:t>43</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smtClean="0">
                          <a:latin typeface="+mn-lt"/>
                        </a:rPr>
                        <a:t>44</a:t>
                      </a:r>
                      <a:endParaRPr lang="en-GB" sz="1100" dirty="0">
                        <a:latin typeface="+mn-lt"/>
                      </a:endParaRPr>
                    </a:p>
                  </a:txBody>
                  <a:tcPr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r h="288032">
                <a:tc>
                  <a:txBody>
                    <a:bodyPr/>
                    <a:lstStyle/>
                    <a:p>
                      <a:pPr algn="ctr">
                        <a:spcAft>
                          <a:spcPts val="0"/>
                        </a:spcAft>
                      </a:pPr>
                      <a:r>
                        <a:rPr lang="en-GB" sz="1100" dirty="0">
                          <a:effectLst/>
                          <a:latin typeface="+mn-lt"/>
                          <a:ea typeface="Arial"/>
                          <a:cs typeface="Arial"/>
                        </a:rPr>
                        <a:t>45</a:t>
                      </a:r>
                    </a:p>
                  </a:txBody>
                  <a:tcPr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46</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48</a:t>
                      </a:r>
                    </a:p>
                  </a:txBody>
                  <a:tcPr marL="0" marR="0" marT="0"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dirty="0">
                          <a:effectLst/>
                          <a:latin typeface="+mn-lt"/>
                          <a:ea typeface="Arial"/>
                          <a:cs typeface="Arial"/>
                        </a:rPr>
                        <a:t>50</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dirty="0">
                          <a:effectLst/>
                          <a:latin typeface="+mn-lt"/>
                          <a:ea typeface="Arial"/>
                          <a:cs typeface="Arial"/>
                        </a:rPr>
                        <a:t>51</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52</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53</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54</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55</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56</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57</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58</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59</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60</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61</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62</a:t>
                      </a:r>
                    </a:p>
                  </a:txBody>
                  <a:tcPr marL="0" marR="0" marT="0"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63</a:t>
                      </a:r>
                    </a:p>
                  </a:txBody>
                  <a:tcPr marL="0" marR="0" marT="0"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64</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65</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dirty="0">
                          <a:effectLst/>
                          <a:latin typeface="+mn-lt"/>
                          <a:ea typeface="Arial"/>
                          <a:cs typeface="Arial"/>
                        </a:rPr>
                        <a:t>66</a:t>
                      </a:r>
                    </a:p>
                  </a:txBody>
                  <a:tcPr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r h="288032">
                <a:tc>
                  <a:txBody>
                    <a:bodyPr/>
                    <a:lstStyle/>
                    <a:p>
                      <a:pPr algn="ctr">
                        <a:spcAft>
                          <a:spcPts val="0"/>
                        </a:spcAft>
                      </a:pPr>
                      <a:r>
                        <a:rPr lang="en-GB" sz="1100" dirty="0">
                          <a:effectLst/>
                          <a:latin typeface="+mn-lt"/>
                          <a:ea typeface="Arial"/>
                          <a:cs typeface="Arial"/>
                        </a:rPr>
                        <a:t>67</a:t>
                      </a:r>
                    </a:p>
                  </a:txBody>
                  <a:tcPr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68</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69</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70</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71</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dirty="0">
                          <a:effectLst/>
                          <a:latin typeface="+mn-lt"/>
                          <a:ea typeface="Arial"/>
                          <a:cs typeface="Arial"/>
                        </a:rPr>
                        <a:t>72</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dirty="0">
                          <a:effectLst/>
                          <a:latin typeface="+mn-lt"/>
                          <a:ea typeface="Arial"/>
                          <a:cs typeface="Arial"/>
                        </a:rPr>
                        <a:t>73</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74</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75</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76</a:t>
                      </a:r>
                    </a:p>
                  </a:txBody>
                  <a:tcPr marL="0" marR="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a:effectLst/>
                          <a:latin typeface="+mn-lt"/>
                          <a:ea typeface="Arial"/>
                          <a:cs typeface="Arial"/>
                        </a:rPr>
                        <a:t>78</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100" dirty="0">
                          <a:effectLst/>
                          <a:latin typeface="+mn-lt"/>
                          <a:ea typeface="Arial"/>
                          <a:cs typeface="Arial"/>
                        </a:rPr>
                        <a:t>79</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a:latin typeface="+mn-lt"/>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a:latin typeface="+mn-lt"/>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a:latin typeface="+mn-lt"/>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a:latin typeface="+mn-lt"/>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a:latin typeface="+mn-lt"/>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a:latin typeface="+mn-lt"/>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a:latin typeface="+mn-lt"/>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latin typeface="+mn-lt"/>
                      </a:endParaRPr>
                    </a:p>
                  </a:txBody>
                  <a:tcPr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pSp>
        <p:nvGrpSpPr>
          <p:cNvPr id="7" name="Group 6"/>
          <p:cNvGrpSpPr/>
          <p:nvPr/>
        </p:nvGrpSpPr>
        <p:grpSpPr>
          <a:xfrm>
            <a:off x="179512" y="6381328"/>
            <a:ext cx="8888434" cy="372932"/>
            <a:chOff x="179512" y="6381328"/>
            <a:chExt cx="8888434" cy="372932"/>
          </a:xfrm>
        </p:grpSpPr>
        <p:pic>
          <p:nvPicPr>
            <p:cNvPr id="8" name="Picture 3" descr="E:\Work\1___CPH_HIV\HiE\1. OptTEST start\text for optest\Logo\Optest full_croppe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4860" y="6381328"/>
              <a:ext cx="963086" cy="372932"/>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Connector 8"/>
            <p:cNvCxnSpPr/>
            <p:nvPr/>
          </p:nvCxnSpPr>
          <p:spPr>
            <a:xfrm>
              <a:off x="179512" y="6633596"/>
              <a:ext cx="849694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179512" y="6685436"/>
              <a:ext cx="7992888" cy="0"/>
            </a:xfrm>
            <a:prstGeom prst="line">
              <a:avLst/>
            </a:prstGeom>
            <a:ln w="38100">
              <a:solidFill>
                <a:srgbClr val="617A7D"/>
              </a:solidFill>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8655844" y="6584156"/>
              <a:ext cx="142875" cy="49440"/>
            </a:xfrm>
            <a:custGeom>
              <a:avLst/>
              <a:gdLst>
                <a:gd name="connsiteX0" fmla="*/ 142875 w 142875"/>
                <a:gd name="connsiteY0" fmla="*/ 0 h 52388"/>
                <a:gd name="connsiteX1" fmla="*/ 85725 w 142875"/>
                <a:gd name="connsiteY1" fmla="*/ 42863 h 52388"/>
                <a:gd name="connsiteX2" fmla="*/ 0 w 142875"/>
                <a:gd name="connsiteY2" fmla="*/ 52388 h 52388"/>
                <a:gd name="connsiteX3" fmla="*/ 0 w 142875"/>
                <a:gd name="connsiteY3" fmla="*/ 52388 h 52388"/>
              </a:gdLst>
              <a:ahLst/>
              <a:cxnLst>
                <a:cxn ang="0">
                  <a:pos x="connsiteX0" y="connsiteY0"/>
                </a:cxn>
                <a:cxn ang="0">
                  <a:pos x="connsiteX1" y="connsiteY1"/>
                </a:cxn>
                <a:cxn ang="0">
                  <a:pos x="connsiteX2" y="connsiteY2"/>
                </a:cxn>
                <a:cxn ang="0">
                  <a:pos x="connsiteX3" y="connsiteY3"/>
                </a:cxn>
              </a:cxnLst>
              <a:rect l="l" t="t" r="r" b="b"/>
              <a:pathLst>
                <a:path w="142875" h="52388">
                  <a:moveTo>
                    <a:pt x="142875" y="0"/>
                  </a:moveTo>
                  <a:cubicBezTo>
                    <a:pt x="126206" y="17066"/>
                    <a:pt x="109537" y="34132"/>
                    <a:pt x="85725" y="42863"/>
                  </a:cubicBezTo>
                  <a:cubicBezTo>
                    <a:pt x="61913" y="51594"/>
                    <a:pt x="0" y="52388"/>
                    <a:pt x="0" y="52388"/>
                  </a:cubicBezTo>
                  <a:lnTo>
                    <a:pt x="0" y="52388"/>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aphicFrame>
        <p:nvGraphicFramePr>
          <p:cNvPr id="5" name="Table 4"/>
          <p:cNvGraphicFramePr>
            <a:graphicFrameLocks noGrp="1"/>
          </p:cNvGraphicFramePr>
          <p:nvPr>
            <p:extLst>
              <p:ext uri="{D42A27DB-BD31-4B8C-83A1-F6EECF244321}">
                <p14:modId xmlns:p14="http://schemas.microsoft.com/office/powerpoint/2010/main" val="109897188"/>
              </p:ext>
            </p:extLst>
          </p:nvPr>
        </p:nvGraphicFramePr>
        <p:xfrm>
          <a:off x="518940" y="4797152"/>
          <a:ext cx="8208340" cy="1152128"/>
        </p:xfrm>
        <a:graphic>
          <a:graphicData uri="http://schemas.openxmlformats.org/drawingml/2006/table">
            <a:tbl>
              <a:tblPr firstRow="1" bandRow="1">
                <a:tableStyleId>{5C22544A-7EE6-4342-B048-85BDC9FD1C3A}</a:tableStyleId>
              </a:tblPr>
              <a:tblGrid>
                <a:gridCol w="410417">
                  <a:extLst>
                    <a:ext uri="{9D8B030D-6E8A-4147-A177-3AD203B41FA5}">
                      <a16:colId xmlns="" xmlns:a16="http://schemas.microsoft.com/office/drawing/2014/main" val="20000"/>
                    </a:ext>
                  </a:extLst>
                </a:gridCol>
                <a:gridCol w="410417">
                  <a:extLst>
                    <a:ext uri="{9D8B030D-6E8A-4147-A177-3AD203B41FA5}">
                      <a16:colId xmlns="" xmlns:a16="http://schemas.microsoft.com/office/drawing/2014/main" val="20001"/>
                    </a:ext>
                  </a:extLst>
                </a:gridCol>
                <a:gridCol w="410417">
                  <a:extLst>
                    <a:ext uri="{9D8B030D-6E8A-4147-A177-3AD203B41FA5}">
                      <a16:colId xmlns="" xmlns:a16="http://schemas.microsoft.com/office/drawing/2014/main" val="20002"/>
                    </a:ext>
                  </a:extLst>
                </a:gridCol>
                <a:gridCol w="410417">
                  <a:extLst>
                    <a:ext uri="{9D8B030D-6E8A-4147-A177-3AD203B41FA5}">
                      <a16:colId xmlns="" xmlns:a16="http://schemas.microsoft.com/office/drawing/2014/main" val="20003"/>
                    </a:ext>
                  </a:extLst>
                </a:gridCol>
                <a:gridCol w="410417">
                  <a:extLst>
                    <a:ext uri="{9D8B030D-6E8A-4147-A177-3AD203B41FA5}">
                      <a16:colId xmlns="" xmlns:a16="http://schemas.microsoft.com/office/drawing/2014/main" val="20004"/>
                    </a:ext>
                  </a:extLst>
                </a:gridCol>
                <a:gridCol w="410417">
                  <a:extLst>
                    <a:ext uri="{9D8B030D-6E8A-4147-A177-3AD203B41FA5}">
                      <a16:colId xmlns="" xmlns:a16="http://schemas.microsoft.com/office/drawing/2014/main" val="20005"/>
                    </a:ext>
                  </a:extLst>
                </a:gridCol>
                <a:gridCol w="410417">
                  <a:extLst>
                    <a:ext uri="{9D8B030D-6E8A-4147-A177-3AD203B41FA5}">
                      <a16:colId xmlns="" xmlns:a16="http://schemas.microsoft.com/office/drawing/2014/main" val="20006"/>
                    </a:ext>
                  </a:extLst>
                </a:gridCol>
                <a:gridCol w="410417">
                  <a:extLst>
                    <a:ext uri="{9D8B030D-6E8A-4147-A177-3AD203B41FA5}">
                      <a16:colId xmlns="" xmlns:a16="http://schemas.microsoft.com/office/drawing/2014/main" val="20007"/>
                    </a:ext>
                  </a:extLst>
                </a:gridCol>
                <a:gridCol w="410417">
                  <a:extLst>
                    <a:ext uri="{9D8B030D-6E8A-4147-A177-3AD203B41FA5}">
                      <a16:colId xmlns="" xmlns:a16="http://schemas.microsoft.com/office/drawing/2014/main" val="20008"/>
                    </a:ext>
                  </a:extLst>
                </a:gridCol>
                <a:gridCol w="410417">
                  <a:extLst>
                    <a:ext uri="{9D8B030D-6E8A-4147-A177-3AD203B41FA5}">
                      <a16:colId xmlns="" xmlns:a16="http://schemas.microsoft.com/office/drawing/2014/main" val="20009"/>
                    </a:ext>
                  </a:extLst>
                </a:gridCol>
                <a:gridCol w="410417">
                  <a:extLst>
                    <a:ext uri="{9D8B030D-6E8A-4147-A177-3AD203B41FA5}">
                      <a16:colId xmlns="" xmlns:a16="http://schemas.microsoft.com/office/drawing/2014/main" val="20010"/>
                    </a:ext>
                  </a:extLst>
                </a:gridCol>
                <a:gridCol w="410417">
                  <a:extLst>
                    <a:ext uri="{9D8B030D-6E8A-4147-A177-3AD203B41FA5}">
                      <a16:colId xmlns="" xmlns:a16="http://schemas.microsoft.com/office/drawing/2014/main" val="20011"/>
                    </a:ext>
                  </a:extLst>
                </a:gridCol>
                <a:gridCol w="410417">
                  <a:extLst>
                    <a:ext uri="{9D8B030D-6E8A-4147-A177-3AD203B41FA5}">
                      <a16:colId xmlns="" xmlns:a16="http://schemas.microsoft.com/office/drawing/2014/main" val="20012"/>
                    </a:ext>
                  </a:extLst>
                </a:gridCol>
                <a:gridCol w="410417">
                  <a:extLst>
                    <a:ext uri="{9D8B030D-6E8A-4147-A177-3AD203B41FA5}">
                      <a16:colId xmlns="" xmlns:a16="http://schemas.microsoft.com/office/drawing/2014/main" val="20013"/>
                    </a:ext>
                  </a:extLst>
                </a:gridCol>
                <a:gridCol w="410417">
                  <a:extLst>
                    <a:ext uri="{9D8B030D-6E8A-4147-A177-3AD203B41FA5}">
                      <a16:colId xmlns="" xmlns:a16="http://schemas.microsoft.com/office/drawing/2014/main" val="20014"/>
                    </a:ext>
                  </a:extLst>
                </a:gridCol>
                <a:gridCol w="410417">
                  <a:extLst>
                    <a:ext uri="{9D8B030D-6E8A-4147-A177-3AD203B41FA5}">
                      <a16:colId xmlns="" xmlns:a16="http://schemas.microsoft.com/office/drawing/2014/main" val="20015"/>
                    </a:ext>
                  </a:extLst>
                </a:gridCol>
                <a:gridCol w="410417">
                  <a:extLst>
                    <a:ext uri="{9D8B030D-6E8A-4147-A177-3AD203B41FA5}">
                      <a16:colId xmlns="" xmlns:a16="http://schemas.microsoft.com/office/drawing/2014/main" val="20016"/>
                    </a:ext>
                  </a:extLst>
                </a:gridCol>
                <a:gridCol w="410417">
                  <a:extLst>
                    <a:ext uri="{9D8B030D-6E8A-4147-A177-3AD203B41FA5}">
                      <a16:colId xmlns="" xmlns:a16="http://schemas.microsoft.com/office/drawing/2014/main" val="20017"/>
                    </a:ext>
                  </a:extLst>
                </a:gridCol>
                <a:gridCol w="410417">
                  <a:extLst>
                    <a:ext uri="{9D8B030D-6E8A-4147-A177-3AD203B41FA5}">
                      <a16:colId xmlns="" xmlns:a16="http://schemas.microsoft.com/office/drawing/2014/main" val="20018"/>
                    </a:ext>
                  </a:extLst>
                </a:gridCol>
                <a:gridCol w="410417">
                  <a:extLst>
                    <a:ext uri="{9D8B030D-6E8A-4147-A177-3AD203B41FA5}">
                      <a16:colId xmlns="" xmlns:a16="http://schemas.microsoft.com/office/drawing/2014/main" val="20019"/>
                    </a:ext>
                  </a:extLst>
                </a:gridCol>
              </a:tblGrid>
              <a:tr h="288032">
                <a:tc>
                  <a:txBody>
                    <a:bodyPr/>
                    <a:lstStyle/>
                    <a:p>
                      <a:pPr algn="ctr">
                        <a:spcAft>
                          <a:spcPts val="0"/>
                        </a:spcAft>
                      </a:pPr>
                      <a:r>
                        <a:rPr lang="en-GB" sz="1100" b="0" dirty="0">
                          <a:solidFill>
                            <a:schemeClr val="tx1"/>
                          </a:solidFill>
                          <a:effectLst/>
                          <a:latin typeface="+mn-lt"/>
                          <a:ea typeface="Arial"/>
                          <a:cs typeface="Arial"/>
                        </a:rPr>
                        <a:t>1</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2</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3</a:t>
                      </a:r>
                    </a:p>
                  </a:txBody>
                  <a:tcPr marL="0" marR="0" marT="0" marB="0"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4</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5</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6</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7</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8</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9</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10</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11</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12</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13</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14</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15</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16</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17</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18</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19</a:t>
                      </a:r>
                    </a:p>
                  </a:txBody>
                  <a:tcPr marL="0" marR="0" marT="0" marB="0"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dirty="0">
                          <a:solidFill>
                            <a:schemeClr val="tx1"/>
                          </a:solidFill>
                          <a:effectLst/>
                          <a:latin typeface="+mn-lt"/>
                          <a:ea typeface="Arial"/>
                          <a:cs typeface="Arial"/>
                        </a:rPr>
                        <a:t>20</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 xmlns:a16="http://schemas.microsoft.com/office/drawing/2014/main" val="10000"/>
                  </a:ext>
                </a:extLst>
              </a:tr>
              <a:tr h="288032">
                <a:tc>
                  <a:txBody>
                    <a:bodyPr/>
                    <a:lstStyle/>
                    <a:p>
                      <a:pPr algn="ctr"/>
                      <a:r>
                        <a:rPr lang="en-GB" sz="1100" b="0" dirty="0" smtClean="0">
                          <a:solidFill>
                            <a:schemeClr val="tx1"/>
                          </a:solidFill>
                          <a:latin typeface="+mn-lt"/>
                        </a:rPr>
                        <a:t>21</a:t>
                      </a:r>
                      <a:endParaRPr lang="en-GB" sz="11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lang="en-GB" sz="1100" b="0" dirty="0" smtClean="0">
                          <a:solidFill>
                            <a:schemeClr val="tx1"/>
                          </a:solidFill>
                          <a:latin typeface="+mn-lt"/>
                        </a:rPr>
                        <a:t>22</a:t>
                      </a:r>
                      <a:endParaRPr lang="en-GB" sz="1100" b="0" dirty="0">
                        <a:solidFill>
                          <a:schemeClr val="tx1"/>
                        </a:solidFill>
                        <a:latin typeface="+mn-lt"/>
                      </a:endParaRPr>
                    </a:p>
                  </a:txBody>
                  <a:tcPr anchor="ctr">
                    <a:noFill/>
                  </a:tcPr>
                </a:tc>
                <a:tc>
                  <a:txBody>
                    <a:bodyPr/>
                    <a:lstStyle/>
                    <a:p>
                      <a:pPr algn="ctr">
                        <a:spcAft>
                          <a:spcPts val="0"/>
                        </a:spcAft>
                      </a:pPr>
                      <a:r>
                        <a:rPr lang="en-GB" sz="1100" b="0" dirty="0">
                          <a:effectLst/>
                          <a:latin typeface="+mn-lt"/>
                          <a:ea typeface="Arial"/>
                          <a:cs typeface="Arial"/>
                        </a:rPr>
                        <a:t>23</a:t>
                      </a:r>
                    </a:p>
                  </a:txBody>
                  <a:tcPr anchor="ctr">
                    <a:noFill/>
                  </a:tcPr>
                </a:tc>
                <a:tc>
                  <a:txBody>
                    <a:bodyPr/>
                    <a:lstStyle/>
                    <a:p>
                      <a:pPr algn="ctr">
                        <a:spcAft>
                          <a:spcPts val="0"/>
                        </a:spcAft>
                      </a:pPr>
                      <a:r>
                        <a:rPr lang="en-GB" sz="1100" b="0">
                          <a:effectLst/>
                          <a:latin typeface="+mn-lt"/>
                          <a:ea typeface="Arial"/>
                          <a:cs typeface="Arial"/>
                        </a:rPr>
                        <a:t>24</a:t>
                      </a:r>
                    </a:p>
                  </a:txBody>
                  <a:tcPr anchor="ctr">
                    <a:noFill/>
                  </a:tcPr>
                </a:tc>
                <a:tc>
                  <a:txBody>
                    <a:bodyPr/>
                    <a:lstStyle/>
                    <a:p>
                      <a:pPr algn="ctr">
                        <a:spcAft>
                          <a:spcPts val="0"/>
                        </a:spcAft>
                      </a:pPr>
                      <a:r>
                        <a:rPr lang="en-GB" sz="1100" b="0">
                          <a:effectLst/>
                          <a:latin typeface="+mn-lt"/>
                          <a:ea typeface="Arial"/>
                          <a:cs typeface="Arial"/>
                        </a:rPr>
                        <a:t>25</a:t>
                      </a:r>
                    </a:p>
                  </a:txBody>
                  <a:tcPr anchor="ctr">
                    <a:noFill/>
                  </a:tcPr>
                </a:tc>
                <a:tc>
                  <a:txBody>
                    <a:bodyPr/>
                    <a:lstStyle/>
                    <a:p>
                      <a:pPr algn="ctr">
                        <a:spcAft>
                          <a:spcPts val="0"/>
                        </a:spcAft>
                      </a:pPr>
                      <a:r>
                        <a:rPr lang="en-GB" sz="1100" b="0">
                          <a:effectLst/>
                          <a:latin typeface="+mn-lt"/>
                          <a:ea typeface="Arial"/>
                          <a:cs typeface="Arial"/>
                        </a:rPr>
                        <a:t>26</a:t>
                      </a:r>
                    </a:p>
                  </a:txBody>
                  <a:tcPr anchor="ctr">
                    <a:noFill/>
                  </a:tcPr>
                </a:tc>
                <a:tc>
                  <a:txBody>
                    <a:bodyPr/>
                    <a:lstStyle/>
                    <a:p>
                      <a:pPr algn="ctr">
                        <a:spcAft>
                          <a:spcPts val="0"/>
                        </a:spcAft>
                      </a:pPr>
                      <a:r>
                        <a:rPr lang="en-GB" sz="1100" b="0">
                          <a:effectLst/>
                          <a:latin typeface="+mn-lt"/>
                          <a:ea typeface="Arial"/>
                          <a:cs typeface="Arial"/>
                        </a:rPr>
                        <a:t>27</a:t>
                      </a:r>
                    </a:p>
                  </a:txBody>
                  <a:tcPr anchor="ctr">
                    <a:noFill/>
                  </a:tcPr>
                </a:tc>
                <a:tc>
                  <a:txBody>
                    <a:bodyPr/>
                    <a:lstStyle/>
                    <a:p>
                      <a:pPr algn="ctr">
                        <a:spcAft>
                          <a:spcPts val="0"/>
                        </a:spcAft>
                      </a:pPr>
                      <a:r>
                        <a:rPr lang="en-GB" sz="1100" b="0">
                          <a:effectLst/>
                          <a:latin typeface="+mn-lt"/>
                          <a:ea typeface="Arial"/>
                          <a:cs typeface="Arial"/>
                        </a:rPr>
                        <a:t>28</a:t>
                      </a:r>
                    </a:p>
                  </a:txBody>
                  <a:tcPr anchor="ctr">
                    <a:noFill/>
                  </a:tcPr>
                </a:tc>
                <a:tc>
                  <a:txBody>
                    <a:bodyPr/>
                    <a:lstStyle/>
                    <a:p>
                      <a:pPr algn="ctr">
                        <a:spcAft>
                          <a:spcPts val="0"/>
                        </a:spcAft>
                      </a:pPr>
                      <a:r>
                        <a:rPr lang="en-GB" sz="1100" b="0">
                          <a:effectLst/>
                          <a:latin typeface="+mn-lt"/>
                          <a:ea typeface="Arial"/>
                          <a:cs typeface="Arial"/>
                        </a:rPr>
                        <a:t>29</a:t>
                      </a:r>
                    </a:p>
                  </a:txBody>
                  <a:tcPr anchor="ctr">
                    <a:noFill/>
                  </a:tcPr>
                </a:tc>
                <a:tc>
                  <a:txBody>
                    <a:bodyPr/>
                    <a:lstStyle/>
                    <a:p>
                      <a:pPr algn="ctr">
                        <a:spcAft>
                          <a:spcPts val="0"/>
                        </a:spcAft>
                      </a:pPr>
                      <a:r>
                        <a:rPr lang="en-GB" sz="1100" b="0">
                          <a:effectLst/>
                          <a:latin typeface="+mn-lt"/>
                          <a:ea typeface="Arial"/>
                          <a:cs typeface="Arial"/>
                        </a:rPr>
                        <a:t>30</a:t>
                      </a:r>
                    </a:p>
                  </a:txBody>
                  <a:tcPr anchor="ctr">
                    <a:noFill/>
                  </a:tcPr>
                </a:tc>
                <a:tc>
                  <a:txBody>
                    <a:bodyPr/>
                    <a:lstStyle/>
                    <a:p>
                      <a:pPr algn="ctr">
                        <a:spcAft>
                          <a:spcPts val="0"/>
                        </a:spcAft>
                      </a:pPr>
                      <a:r>
                        <a:rPr lang="en-GB" sz="1100" b="0">
                          <a:effectLst/>
                          <a:latin typeface="+mn-lt"/>
                          <a:ea typeface="Arial"/>
                          <a:cs typeface="Arial"/>
                        </a:rPr>
                        <a:t>31</a:t>
                      </a:r>
                    </a:p>
                  </a:txBody>
                  <a:tcPr anchor="ctr">
                    <a:noFill/>
                  </a:tcPr>
                </a:tc>
                <a:tc>
                  <a:txBody>
                    <a:bodyPr/>
                    <a:lstStyle/>
                    <a:p>
                      <a:pPr algn="ctr">
                        <a:spcAft>
                          <a:spcPts val="0"/>
                        </a:spcAft>
                      </a:pPr>
                      <a:r>
                        <a:rPr lang="en-GB" sz="1100" b="0">
                          <a:effectLst/>
                          <a:latin typeface="+mn-lt"/>
                          <a:ea typeface="Arial"/>
                          <a:cs typeface="Arial"/>
                        </a:rPr>
                        <a:t>32</a:t>
                      </a:r>
                    </a:p>
                  </a:txBody>
                  <a:tcPr anchor="ctr">
                    <a:noFill/>
                  </a:tcPr>
                </a:tc>
                <a:tc>
                  <a:txBody>
                    <a:bodyPr/>
                    <a:lstStyle/>
                    <a:p>
                      <a:pPr algn="ctr">
                        <a:spcAft>
                          <a:spcPts val="0"/>
                        </a:spcAft>
                      </a:pPr>
                      <a:r>
                        <a:rPr lang="en-GB" sz="1100" b="0">
                          <a:effectLst/>
                          <a:latin typeface="+mn-lt"/>
                          <a:ea typeface="Arial"/>
                          <a:cs typeface="Arial"/>
                        </a:rPr>
                        <a:t>33</a:t>
                      </a:r>
                    </a:p>
                  </a:txBody>
                  <a:tcPr anchor="ctr">
                    <a:noFill/>
                  </a:tcPr>
                </a:tc>
                <a:tc>
                  <a:txBody>
                    <a:bodyPr/>
                    <a:lstStyle/>
                    <a:p>
                      <a:pPr algn="ctr">
                        <a:spcAft>
                          <a:spcPts val="0"/>
                        </a:spcAft>
                      </a:pPr>
                      <a:r>
                        <a:rPr lang="en-GB" sz="1100" b="0">
                          <a:effectLst/>
                          <a:latin typeface="+mn-lt"/>
                          <a:ea typeface="Arial"/>
                          <a:cs typeface="Arial"/>
                        </a:rPr>
                        <a:t>34</a:t>
                      </a:r>
                    </a:p>
                  </a:txBody>
                  <a:tcPr marL="0" marR="0" marT="0" marB="0" anchor="ctr">
                    <a:noFill/>
                  </a:tcPr>
                </a:tc>
                <a:tc>
                  <a:txBody>
                    <a:bodyPr/>
                    <a:lstStyle/>
                    <a:p>
                      <a:pPr algn="ctr">
                        <a:spcAft>
                          <a:spcPts val="0"/>
                        </a:spcAft>
                      </a:pPr>
                      <a:r>
                        <a:rPr lang="en-GB" sz="1100" b="0">
                          <a:effectLst/>
                          <a:latin typeface="+mn-lt"/>
                          <a:ea typeface="Arial"/>
                          <a:cs typeface="Arial"/>
                        </a:rPr>
                        <a:t>35</a:t>
                      </a:r>
                    </a:p>
                  </a:txBody>
                  <a:tcPr anchor="ctr">
                    <a:noFill/>
                  </a:tcPr>
                </a:tc>
                <a:tc>
                  <a:txBody>
                    <a:bodyPr/>
                    <a:lstStyle/>
                    <a:p>
                      <a:pPr algn="ctr">
                        <a:spcAft>
                          <a:spcPts val="0"/>
                        </a:spcAft>
                      </a:pPr>
                      <a:r>
                        <a:rPr lang="en-GB" sz="1100" b="0">
                          <a:effectLst/>
                          <a:latin typeface="+mn-lt"/>
                          <a:ea typeface="Arial"/>
                          <a:cs typeface="Arial"/>
                        </a:rPr>
                        <a:t>36</a:t>
                      </a:r>
                    </a:p>
                  </a:txBody>
                  <a:tcPr anchor="ctr">
                    <a:noFill/>
                  </a:tcPr>
                </a:tc>
                <a:tc>
                  <a:txBody>
                    <a:bodyPr/>
                    <a:lstStyle/>
                    <a:p>
                      <a:pPr algn="ctr">
                        <a:spcAft>
                          <a:spcPts val="0"/>
                        </a:spcAft>
                      </a:pPr>
                      <a:r>
                        <a:rPr lang="en-GB" sz="1100" b="0">
                          <a:effectLst/>
                          <a:latin typeface="+mn-lt"/>
                          <a:ea typeface="Arial"/>
                          <a:cs typeface="Arial"/>
                        </a:rPr>
                        <a:t>37</a:t>
                      </a:r>
                    </a:p>
                  </a:txBody>
                  <a:tcPr anchor="ctr">
                    <a:noFill/>
                  </a:tcPr>
                </a:tc>
                <a:tc>
                  <a:txBody>
                    <a:bodyPr/>
                    <a:lstStyle/>
                    <a:p>
                      <a:pPr algn="ctr">
                        <a:spcAft>
                          <a:spcPts val="0"/>
                        </a:spcAft>
                      </a:pPr>
                      <a:r>
                        <a:rPr lang="en-GB" sz="1100" b="0">
                          <a:effectLst/>
                          <a:latin typeface="+mn-lt"/>
                          <a:ea typeface="Arial"/>
                          <a:cs typeface="Arial"/>
                        </a:rPr>
                        <a:t>38</a:t>
                      </a:r>
                    </a:p>
                  </a:txBody>
                  <a:tcPr anchor="ctr">
                    <a:noFill/>
                  </a:tcPr>
                </a:tc>
                <a:tc>
                  <a:txBody>
                    <a:bodyPr/>
                    <a:lstStyle/>
                    <a:p>
                      <a:pPr algn="ctr">
                        <a:spcAft>
                          <a:spcPts val="0"/>
                        </a:spcAft>
                      </a:pPr>
                      <a:r>
                        <a:rPr lang="en-GB" sz="1100" b="0" dirty="0">
                          <a:effectLst/>
                          <a:latin typeface="+mn-lt"/>
                          <a:ea typeface="Arial"/>
                          <a:cs typeface="Arial"/>
                        </a:rPr>
                        <a:t>39</a:t>
                      </a:r>
                    </a:p>
                  </a:txBody>
                  <a:tcPr anchor="ctr">
                    <a:noFill/>
                  </a:tcPr>
                </a:tc>
                <a:tc>
                  <a:txBody>
                    <a:bodyPr/>
                    <a:lstStyle/>
                    <a:p>
                      <a:pPr algn="ctr"/>
                      <a:r>
                        <a:rPr lang="en-GB" sz="1100" b="0" dirty="0" smtClean="0">
                          <a:solidFill>
                            <a:schemeClr val="tx1"/>
                          </a:solidFill>
                          <a:latin typeface="+mn-lt"/>
                        </a:rPr>
                        <a:t>40</a:t>
                      </a:r>
                      <a:endParaRPr lang="en-GB" sz="1100" b="0" dirty="0">
                        <a:solidFill>
                          <a:schemeClr val="tx1"/>
                        </a:solidFill>
                        <a:latin typeface="+mn-lt"/>
                      </a:endParaRPr>
                    </a:p>
                  </a:txBody>
                  <a:tcPr anchor="ct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0001"/>
                  </a:ext>
                </a:extLst>
              </a:tr>
              <a:tr h="288032">
                <a:tc>
                  <a:txBody>
                    <a:bodyPr/>
                    <a:lstStyle/>
                    <a:p>
                      <a:pPr algn="ctr"/>
                      <a:r>
                        <a:rPr lang="en-GB" sz="1100" b="0" dirty="0" smtClean="0">
                          <a:solidFill>
                            <a:schemeClr val="tx1"/>
                          </a:solidFill>
                          <a:latin typeface="+mn-lt"/>
                        </a:rPr>
                        <a:t>41</a:t>
                      </a:r>
                      <a:endParaRPr lang="en-GB" sz="11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lang="en-GB" sz="1100" b="0" dirty="0" smtClean="0">
                          <a:solidFill>
                            <a:schemeClr val="tx1"/>
                          </a:solidFill>
                          <a:latin typeface="+mn-lt"/>
                        </a:rPr>
                        <a:t>43</a:t>
                      </a:r>
                      <a:endParaRPr lang="en-GB" sz="1100" b="0" dirty="0">
                        <a:solidFill>
                          <a:schemeClr val="tx1"/>
                        </a:solidFill>
                        <a:latin typeface="+mn-lt"/>
                      </a:endParaRPr>
                    </a:p>
                  </a:txBody>
                  <a:tcPr anchor="ctr">
                    <a:noFill/>
                  </a:tcPr>
                </a:tc>
                <a:tc>
                  <a:txBody>
                    <a:bodyPr/>
                    <a:lstStyle/>
                    <a:p>
                      <a:pPr algn="ctr"/>
                      <a:r>
                        <a:rPr lang="en-GB" sz="1100" b="0" dirty="0" smtClean="0">
                          <a:solidFill>
                            <a:schemeClr val="tx1"/>
                          </a:solidFill>
                          <a:latin typeface="+mn-lt"/>
                        </a:rPr>
                        <a:t>44</a:t>
                      </a:r>
                      <a:endParaRPr lang="en-GB" sz="1100" b="0" dirty="0">
                        <a:solidFill>
                          <a:schemeClr val="tx1"/>
                        </a:solidFill>
                        <a:latin typeface="+mn-lt"/>
                      </a:endParaRPr>
                    </a:p>
                  </a:txBody>
                  <a:tcPr anchor="ctr">
                    <a:noFill/>
                  </a:tcPr>
                </a:tc>
                <a:tc>
                  <a:txBody>
                    <a:bodyPr/>
                    <a:lstStyle/>
                    <a:p>
                      <a:pPr algn="ctr">
                        <a:spcAft>
                          <a:spcPts val="0"/>
                        </a:spcAft>
                      </a:pPr>
                      <a:r>
                        <a:rPr lang="en-GB" sz="1100" b="0" dirty="0">
                          <a:effectLst/>
                          <a:latin typeface="+mn-lt"/>
                          <a:ea typeface="Arial"/>
                          <a:cs typeface="Arial"/>
                        </a:rPr>
                        <a:t>45</a:t>
                      </a:r>
                    </a:p>
                  </a:txBody>
                  <a:tcPr anchor="ctr">
                    <a:noFill/>
                  </a:tcPr>
                </a:tc>
                <a:tc>
                  <a:txBody>
                    <a:bodyPr/>
                    <a:lstStyle/>
                    <a:p>
                      <a:pPr algn="ctr">
                        <a:spcAft>
                          <a:spcPts val="0"/>
                        </a:spcAft>
                      </a:pPr>
                      <a:r>
                        <a:rPr lang="en-GB" sz="1100" b="0">
                          <a:effectLst/>
                          <a:latin typeface="+mn-lt"/>
                          <a:ea typeface="Arial"/>
                          <a:cs typeface="Arial"/>
                        </a:rPr>
                        <a:t>46</a:t>
                      </a:r>
                    </a:p>
                  </a:txBody>
                  <a:tcPr anchor="ctr">
                    <a:noFill/>
                  </a:tcPr>
                </a:tc>
                <a:tc>
                  <a:txBody>
                    <a:bodyPr/>
                    <a:lstStyle/>
                    <a:p>
                      <a:pPr algn="ctr">
                        <a:spcAft>
                          <a:spcPts val="0"/>
                        </a:spcAft>
                      </a:pPr>
                      <a:r>
                        <a:rPr lang="en-GB" sz="1100" b="0">
                          <a:effectLst/>
                          <a:latin typeface="+mn-lt"/>
                          <a:ea typeface="Arial"/>
                          <a:cs typeface="Arial"/>
                        </a:rPr>
                        <a:t>47</a:t>
                      </a:r>
                    </a:p>
                  </a:txBody>
                  <a:tcPr anchor="ctr">
                    <a:noFill/>
                  </a:tcPr>
                </a:tc>
                <a:tc>
                  <a:txBody>
                    <a:bodyPr/>
                    <a:lstStyle/>
                    <a:p>
                      <a:pPr algn="ctr">
                        <a:spcAft>
                          <a:spcPts val="0"/>
                        </a:spcAft>
                      </a:pPr>
                      <a:r>
                        <a:rPr lang="en-GB" sz="1100" b="0">
                          <a:effectLst/>
                          <a:latin typeface="+mn-lt"/>
                          <a:ea typeface="Arial"/>
                          <a:cs typeface="Arial"/>
                        </a:rPr>
                        <a:t>48</a:t>
                      </a:r>
                    </a:p>
                  </a:txBody>
                  <a:tcPr anchor="ctr">
                    <a:noFill/>
                  </a:tcPr>
                </a:tc>
                <a:tc>
                  <a:txBody>
                    <a:bodyPr/>
                    <a:lstStyle/>
                    <a:p>
                      <a:pPr algn="ctr">
                        <a:spcAft>
                          <a:spcPts val="0"/>
                        </a:spcAft>
                      </a:pPr>
                      <a:r>
                        <a:rPr lang="en-GB" sz="1100" b="0">
                          <a:effectLst/>
                          <a:latin typeface="+mn-lt"/>
                          <a:ea typeface="Arial"/>
                          <a:cs typeface="Arial"/>
                        </a:rPr>
                        <a:t>49</a:t>
                      </a:r>
                    </a:p>
                  </a:txBody>
                  <a:tcPr anchor="ctr">
                    <a:noFill/>
                  </a:tcPr>
                </a:tc>
                <a:tc>
                  <a:txBody>
                    <a:bodyPr/>
                    <a:lstStyle/>
                    <a:p>
                      <a:pPr algn="ctr">
                        <a:spcAft>
                          <a:spcPts val="0"/>
                        </a:spcAft>
                      </a:pPr>
                      <a:r>
                        <a:rPr lang="en-GB" sz="1100" b="0">
                          <a:effectLst/>
                          <a:latin typeface="+mn-lt"/>
                          <a:ea typeface="Arial"/>
                          <a:cs typeface="Arial"/>
                        </a:rPr>
                        <a:t>50</a:t>
                      </a:r>
                    </a:p>
                  </a:txBody>
                  <a:tcPr anchor="ctr">
                    <a:noFill/>
                  </a:tcPr>
                </a:tc>
                <a:tc>
                  <a:txBody>
                    <a:bodyPr/>
                    <a:lstStyle/>
                    <a:p>
                      <a:pPr algn="ctr">
                        <a:spcAft>
                          <a:spcPts val="0"/>
                        </a:spcAft>
                      </a:pPr>
                      <a:r>
                        <a:rPr lang="en-GB" sz="1100" b="0">
                          <a:effectLst/>
                          <a:latin typeface="+mn-lt"/>
                          <a:ea typeface="Arial"/>
                          <a:cs typeface="Arial"/>
                        </a:rPr>
                        <a:t>51</a:t>
                      </a:r>
                    </a:p>
                  </a:txBody>
                  <a:tcPr anchor="ctr">
                    <a:noFill/>
                  </a:tcPr>
                </a:tc>
                <a:tc>
                  <a:txBody>
                    <a:bodyPr/>
                    <a:lstStyle/>
                    <a:p>
                      <a:pPr algn="ctr">
                        <a:spcAft>
                          <a:spcPts val="0"/>
                        </a:spcAft>
                      </a:pPr>
                      <a:r>
                        <a:rPr lang="en-GB" sz="1100" b="0">
                          <a:effectLst/>
                          <a:latin typeface="+mn-lt"/>
                          <a:ea typeface="Arial"/>
                          <a:cs typeface="Arial"/>
                        </a:rPr>
                        <a:t>52</a:t>
                      </a:r>
                    </a:p>
                  </a:txBody>
                  <a:tcPr anchor="ctr">
                    <a:noFill/>
                  </a:tcPr>
                </a:tc>
                <a:tc>
                  <a:txBody>
                    <a:bodyPr/>
                    <a:lstStyle/>
                    <a:p>
                      <a:pPr algn="ctr">
                        <a:spcAft>
                          <a:spcPts val="0"/>
                        </a:spcAft>
                      </a:pPr>
                      <a:r>
                        <a:rPr lang="en-GB" sz="1100" b="0">
                          <a:effectLst/>
                          <a:latin typeface="+mn-lt"/>
                          <a:ea typeface="Arial"/>
                          <a:cs typeface="Arial"/>
                        </a:rPr>
                        <a:t>53</a:t>
                      </a:r>
                    </a:p>
                  </a:txBody>
                  <a:tcPr anchor="ctr">
                    <a:noFill/>
                  </a:tcPr>
                </a:tc>
                <a:tc>
                  <a:txBody>
                    <a:bodyPr/>
                    <a:lstStyle/>
                    <a:p>
                      <a:pPr algn="ctr">
                        <a:spcAft>
                          <a:spcPts val="0"/>
                        </a:spcAft>
                      </a:pPr>
                      <a:r>
                        <a:rPr lang="en-GB" sz="1100" b="0">
                          <a:effectLst/>
                          <a:latin typeface="+mn-lt"/>
                          <a:ea typeface="Arial"/>
                          <a:cs typeface="Arial"/>
                        </a:rPr>
                        <a:t>54</a:t>
                      </a:r>
                    </a:p>
                  </a:txBody>
                  <a:tcPr anchor="ctr">
                    <a:noFill/>
                  </a:tcPr>
                </a:tc>
                <a:tc>
                  <a:txBody>
                    <a:bodyPr/>
                    <a:lstStyle/>
                    <a:p>
                      <a:pPr algn="ctr">
                        <a:spcAft>
                          <a:spcPts val="0"/>
                        </a:spcAft>
                      </a:pPr>
                      <a:r>
                        <a:rPr lang="en-GB" sz="1100" b="0">
                          <a:effectLst/>
                          <a:latin typeface="+mn-lt"/>
                          <a:ea typeface="Arial"/>
                          <a:cs typeface="Arial"/>
                        </a:rPr>
                        <a:t>55</a:t>
                      </a:r>
                    </a:p>
                  </a:txBody>
                  <a:tcPr anchor="ctr">
                    <a:noFill/>
                  </a:tcPr>
                </a:tc>
                <a:tc>
                  <a:txBody>
                    <a:bodyPr/>
                    <a:lstStyle/>
                    <a:p>
                      <a:pPr algn="ctr">
                        <a:spcAft>
                          <a:spcPts val="0"/>
                        </a:spcAft>
                      </a:pPr>
                      <a:r>
                        <a:rPr lang="en-GB" sz="1100" b="0">
                          <a:effectLst/>
                          <a:latin typeface="+mn-lt"/>
                          <a:ea typeface="Arial"/>
                          <a:cs typeface="Arial"/>
                        </a:rPr>
                        <a:t>56</a:t>
                      </a:r>
                    </a:p>
                  </a:txBody>
                  <a:tcPr anchor="ctr">
                    <a:noFill/>
                  </a:tcPr>
                </a:tc>
                <a:tc>
                  <a:txBody>
                    <a:bodyPr/>
                    <a:lstStyle/>
                    <a:p>
                      <a:pPr algn="ctr">
                        <a:spcAft>
                          <a:spcPts val="0"/>
                        </a:spcAft>
                      </a:pPr>
                      <a:r>
                        <a:rPr lang="en-GB" sz="1100" b="0">
                          <a:effectLst/>
                          <a:latin typeface="+mn-lt"/>
                          <a:ea typeface="Arial"/>
                          <a:cs typeface="Arial"/>
                        </a:rPr>
                        <a:t>57</a:t>
                      </a:r>
                    </a:p>
                  </a:txBody>
                  <a:tcPr anchor="ctr">
                    <a:noFill/>
                  </a:tcPr>
                </a:tc>
                <a:tc>
                  <a:txBody>
                    <a:bodyPr/>
                    <a:lstStyle/>
                    <a:p>
                      <a:pPr algn="ctr">
                        <a:spcAft>
                          <a:spcPts val="0"/>
                        </a:spcAft>
                      </a:pPr>
                      <a:r>
                        <a:rPr lang="en-GB" sz="1100" b="0">
                          <a:effectLst/>
                          <a:latin typeface="+mn-lt"/>
                          <a:ea typeface="Arial"/>
                          <a:cs typeface="Arial"/>
                        </a:rPr>
                        <a:t>58</a:t>
                      </a:r>
                    </a:p>
                  </a:txBody>
                  <a:tcPr anchor="ctr">
                    <a:noFill/>
                  </a:tcPr>
                </a:tc>
                <a:tc>
                  <a:txBody>
                    <a:bodyPr/>
                    <a:lstStyle/>
                    <a:p>
                      <a:pPr algn="ctr">
                        <a:spcAft>
                          <a:spcPts val="0"/>
                        </a:spcAft>
                      </a:pPr>
                      <a:r>
                        <a:rPr lang="en-GB" sz="1100" b="0" dirty="0">
                          <a:effectLst/>
                          <a:latin typeface="+mn-lt"/>
                          <a:ea typeface="Arial"/>
                          <a:cs typeface="Arial"/>
                        </a:rPr>
                        <a:t>59</a:t>
                      </a:r>
                    </a:p>
                  </a:txBody>
                  <a:tcPr anchor="ctr">
                    <a:noFill/>
                  </a:tcPr>
                </a:tc>
                <a:tc>
                  <a:txBody>
                    <a:bodyPr/>
                    <a:lstStyle/>
                    <a:p>
                      <a:pPr algn="ctr"/>
                      <a:r>
                        <a:rPr lang="en-GB" sz="1100" b="0" dirty="0" smtClean="0">
                          <a:solidFill>
                            <a:schemeClr val="tx1"/>
                          </a:solidFill>
                          <a:latin typeface="+mn-lt"/>
                        </a:rPr>
                        <a:t>61</a:t>
                      </a:r>
                      <a:endParaRPr lang="en-GB" sz="1100" b="0" dirty="0">
                        <a:solidFill>
                          <a:schemeClr val="tx1"/>
                        </a:solidFill>
                        <a:latin typeface="+mn-lt"/>
                      </a:endParaRPr>
                    </a:p>
                  </a:txBody>
                  <a:tcPr anchor="ctr">
                    <a:noFill/>
                  </a:tcPr>
                </a:tc>
                <a:tc>
                  <a:txBody>
                    <a:bodyPr/>
                    <a:lstStyle/>
                    <a:p>
                      <a:pPr algn="ctr"/>
                      <a:r>
                        <a:rPr lang="en-GB" sz="1100" b="0" dirty="0" smtClean="0">
                          <a:solidFill>
                            <a:schemeClr val="tx1"/>
                          </a:solidFill>
                          <a:latin typeface="+mn-lt"/>
                        </a:rPr>
                        <a:t>62</a:t>
                      </a:r>
                      <a:endParaRPr lang="en-GB" sz="1100" b="0" dirty="0">
                        <a:solidFill>
                          <a:schemeClr val="tx1"/>
                        </a:solidFill>
                        <a:latin typeface="+mn-lt"/>
                      </a:endParaRPr>
                    </a:p>
                  </a:txBody>
                  <a:tcPr anchor="ct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0002"/>
                  </a:ext>
                </a:extLst>
              </a:tr>
              <a:tr h="288032">
                <a:tc>
                  <a:txBody>
                    <a:bodyPr/>
                    <a:lstStyle/>
                    <a:p>
                      <a:pPr algn="ctr">
                        <a:spcAft>
                          <a:spcPts val="0"/>
                        </a:spcAft>
                      </a:pPr>
                      <a:r>
                        <a:rPr lang="en-GB" sz="1100" b="0" dirty="0">
                          <a:effectLst/>
                          <a:latin typeface="+mn-lt"/>
                          <a:ea typeface="Arial"/>
                          <a:cs typeface="Arial"/>
                        </a:rPr>
                        <a:t>63</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b="0">
                          <a:effectLst/>
                          <a:latin typeface="+mn-lt"/>
                          <a:ea typeface="Arial"/>
                          <a:cs typeface="Arial"/>
                        </a:rPr>
                        <a:t>64</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b="0">
                          <a:effectLst/>
                          <a:latin typeface="+mn-lt"/>
                          <a:ea typeface="Arial"/>
                          <a:cs typeface="Arial"/>
                        </a:rPr>
                        <a:t>65</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b="0" dirty="0">
                          <a:effectLst/>
                          <a:latin typeface="+mn-lt"/>
                          <a:ea typeface="Arial"/>
                          <a:cs typeface="Arial"/>
                        </a:rPr>
                        <a:t>66</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b="0" dirty="0">
                          <a:effectLst/>
                          <a:latin typeface="+mn-lt"/>
                          <a:ea typeface="Arial"/>
                          <a:cs typeface="Arial"/>
                        </a:rPr>
                        <a:t>67</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b="0">
                          <a:effectLst/>
                          <a:latin typeface="+mn-lt"/>
                          <a:ea typeface="Arial"/>
                          <a:cs typeface="Arial"/>
                        </a:rPr>
                        <a:t>68</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b="0">
                          <a:effectLst/>
                          <a:latin typeface="+mn-lt"/>
                          <a:ea typeface="Arial"/>
                          <a:cs typeface="Arial"/>
                        </a:rPr>
                        <a:t>69</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b="0">
                          <a:effectLst/>
                          <a:latin typeface="+mn-lt"/>
                          <a:ea typeface="Arial"/>
                          <a:cs typeface="Arial"/>
                        </a:rPr>
                        <a:t>70</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b="0">
                          <a:effectLst/>
                          <a:latin typeface="+mn-lt"/>
                          <a:ea typeface="Arial"/>
                          <a:cs typeface="Arial"/>
                        </a:rPr>
                        <a:t>71</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b="0">
                          <a:effectLst/>
                          <a:latin typeface="+mn-lt"/>
                          <a:ea typeface="Arial"/>
                          <a:cs typeface="Arial"/>
                        </a:rPr>
                        <a:t>72</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b="0">
                          <a:effectLst/>
                          <a:latin typeface="+mn-lt"/>
                          <a:ea typeface="Arial"/>
                          <a:cs typeface="Arial"/>
                        </a:rPr>
                        <a:t>73</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b="0">
                          <a:effectLst/>
                          <a:latin typeface="+mn-lt"/>
                          <a:ea typeface="Arial"/>
                          <a:cs typeface="Arial"/>
                        </a:rPr>
                        <a:t>74</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b="0">
                          <a:effectLst/>
                          <a:latin typeface="+mn-lt"/>
                          <a:ea typeface="Arial"/>
                          <a:cs typeface="Arial"/>
                        </a:rPr>
                        <a:t>75</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b="0">
                          <a:effectLst/>
                          <a:latin typeface="+mn-lt"/>
                          <a:ea typeface="Arial"/>
                          <a:cs typeface="Arial"/>
                        </a:rPr>
                        <a:t>76</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b="0">
                          <a:effectLst/>
                          <a:latin typeface="+mn-lt"/>
                          <a:ea typeface="Arial"/>
                          <a:cs typeface="Arial"/>
                        </a:rPr>
                        <a:t>77</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b="0">
                          <a:effectLst/>
                          <a:latin typeface="+mn-lt"/>
                          <a:ea typeface="Arial"/>
                          <a:cs typeface="Arial"/>
                        </a:rPr>
                        <a:t>78</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b="0" dirty="0">
                          <a:effectLst/>
                          <a:latin typeface="+mn-lt"/>
                          <a:ea typeface="Arial"/>
                          <a:cs typeface="Arial"/>
                        </a:rPr>
                        <a:t>79</a:t>
                      </a: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dirty="0">
                        <a:solidFill>
                          <a:schemeClr val="tx1"/>
                        </a:solidFill>
                        <a:latin typeface="+mn-lt"/>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675473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490066"/>
          </a:xfrm>
        </p:spPr>
        <p:txBody>
          <a:bodyPr anchor="t">
            <a:noAutofit/>
          </a:bodyPr>
          <a:lstStyle/>
          <a:p>
            <a:pPr algn="l"/>
            <a:r>
              <a:rPr lang="fr-FR" sz="2000" dirty="0">
                <a:solidFill>
                  <a:schemeClr val="bg1">
                    <a:lumMod val="50000"/>
                  </a:schemeClr>
                </a:solidFill>
              </a:rPr>
              <a:t>LE DÉPISTAGE DU VIH ET LES PATHOLOGIES INDICATRICES : </a:t>
            </a:r>
            <a:r>
              <a:rPr lang="fr-FR" sz="2000" dirty="0">
                <a:solidFill>
                  <a:schemeClr val="bg1">
                    <a:lumMod val="50000"/>
                  </a:schemeClr>
                </a:solidFill>
              </a:rPr>
              <a:t>DIAPORAMA</a:t>
            </a:r>
            <a:endParaRPr lang="fr-FR" sz="2000" dirty="0">
              <a:solidFill>
                <a:schemeClr val="bg1">
                  <a:lumMod val="50000"/>
                </a:schemeClr>
              </a:solidFill>
            </a:endParaRPr>
          </a:p>
        </p:txBody>
      </p:sp>
      <p:sp>
        <p:nvSpPr>
          <p:cNvPr id="3" name="Content Placeholder 2"/>
          <p:cNvSpPr>
            <a:spLocks noGrp="1"/>
          </p:cNvSpPr>
          <p:nvPr>
            <p:ph idx="1"/>
          </p:nvPr>
        </p:nvSpPr>
        <p:spPr>
          <a:xfrm>
            <a:off x="467544" y="836712"/>
            <a:ext cx="8424936" cy="5544616"/>
          </a:xfrm>
        </p:spPr>
        <p:txBody>
          <a:bodyPr>
            <a:normAutofit/>
          </a:bodyPr>
          <a:lstStyle/>
          <a:p>
            <a:pPr marL="0" indent="0">
              <a:buNone/>
            </a:pPr>
            <a:endParaRPr lang="fr-FR" sz="1400" u="sng" dirty="0"/>
          </a:p>
          <a:p>
            <a:pPr marL="0" indent="0">
              <a:buNone/>
            </a:pPr>
            <a:endParaRPr lang="fr-FR" sz="1400" u="sng" dirty="0"/>
          </a:p>
          <a:p>
            <a:pPr marL="0" indent="0">
              <a:buNone/>
            </a:pPr>
            <a:r>
              <a:rPr lang="fr-FR" sz="1400" u="sng" dirty="0"/>
              <a:t>Menu 3</a:t>
            </a:r>
            <a:r>
              <a:rPr lang="fr-FR" sz="1400" dirty="0"/>
              <a:t>: Pour les professionnels de santé impliqués dans la prise en charge de personnes présentant la pathologie indicatrice qui proposeront le dépistage du VIH :</a:t>
            </a:r>
          </a:p>
          <a:p>
            <a:pPr marL="0" indent="0">
              <a:buNone/>
            </a:pPr>
            <a:endParaRPr lang="fr-FR" sz="1400" u="sng" dirty="0"/>
          </a:p>
          <a:p>
            <a:pPr marL="0" indent="0">
              <a:buNone/>
            </a:pPr>
            <a:endParaRPr lang="fr-FR" sz="1400" u="sng" dirty="0"/>
          </a:p>
          <a:p>
            <a:pPr marL="0" indent="0">
              <a:buNone/>
            </a:pPr>
            <a:endParaRPr lang="fr-FR" sz="1400" u="sng" dirty="0"/>
          </a:p>
          <a:p>
            <a:pPr marL="0" indent="0">
              <a:buNone/>
            </a:pPr>
            <a:endParaRPr lang="fr-FR" sz="1400" u="sng" dirty="0"/>
          </a:p>
          <a:p>
            <a:pPr marL="0" indent="0">
              <a:buNone/>
            </a:pPr>
            <a:endParaRPr lang="fr-FR" sz="1400" u="sng" dirty="0"/>
          </a:p>
          <a:p>
            <a:pPr marL="0" indent="0">
              <a:buNone/>
            </a:pPr>
            <a:endParaRPr lang="fr-FR" sz="1400" u="sng" dirty="0"/>
          </a:p>
          <a:p>
            <a:pPr marL="0" indent="0">
              <a:buNone/>
            </a:pPr>
            <a:endParaRPr lang="fr-FR" sz="1400" u="sng" dirty="0"/>
          </a:p>
          <a:p>
            <a:pPr marL="0" indent="0">
              <a:buNone/>
            </a:pPr>
            <a:r>
              <a:rPr lang="fr-FR" sz="1400" u="sng" dirty="0"/>
              <a:t>Menu 4</a:t>
            </a:r>
            <a:r>
              <a:rPr lang="fr-FR" sz="1400" dirty="0"/>
              <a:t>: </a:t>
            </a:r>
            <a:r>
              <a:rPr lang="fr-FR" sz="1400" dirty="0" smtClean="0"/>
              <a:t>Pour </a:t>
            </a:r>
            <a:r>
              <a:rPr lang="fr-FR" sz="1400" dirty="0"/>
              <a:t>les professionnels n'appartenant pas au domaine médical mais impliqués dans le dépistage du VIH, pour </a:t>
            </a:r>
            <a:r>
              <a:rPr lang="fr-FR" sz="1400" dirty="0" smtClean="0"/>
              <a:t>les sensibiliser et aider à l'éducation </a:t>
            </a:r>
            <a:r>
              <a:rPr lang="fr-FR" sz="1400" dirty="0"/>
              <a:t>des patients et du public. </a:t>
            </a:r>
            <a:r>
              <a:rPr lang="fr-FR" sz="1400" dirty="0" smtClean="0"/>
              <a:t>Ensemble </a:t>
            </a:r>
            <a:r>
              <a:rPr lang="fr-FR" sz="1400" dirty="0"/>
              <a:t>de diapos suggéré par </a:t>
            </a:r>
            <a:r>
              <a:rPr lang="fr-FR" sz="1400" dirty="0" smtClean="0"/>
              <a:t>l'EATG*</a:t>
            </a:r>
            <a:r>
              <a:rPr lang="fr-FR" sz="1400" dirty="0"/>
              <a:t> : </a:t>
            </a:r>
            <a:endParaRPr lang="fr-FR" sz="1400" dirty="0" smtClean="0"/>
          </a:p>
          <a:p>
            <a:pPr marL="0" indent="0">
              <a:buNone/>
            </a:pPr>
            <a:endParaRPr lang="fr-FR" sz="1400" dirty="0"/>
          </a:p>
          <a:p>
            <a:pPr marL="0" indent="0">
              <a:buNone/>
            </a:pPr>
            <a:endParaRPr lang="fr-FR" sz="1400" dirty="0" smtClean="0"/>
          </a:p>
          <a:p>
            <a:pPr marL="0" indent="0">
              <a:buNone/>
            </a:pPr>
            <a:endParaRPr lang="fr-FR" sz="1400" dirty="0"/>
          </a:p>
          <a:p>
            <a:pPr marL="0" indent="0">
              <a:buNone/>
            </a:pPr>
            <a:endParaRPr lang="fr-FR" sz="1400" dirty="0" smtClean="0"/>
          </a:p>
          <a:p>
            <a:pPr marL="0" indent="0">
              <a:buNone/>
            </a:pPr>
            <a:endParaRPr lang="fr-FR" sz="1400" dirty="0"/>
          </a:p>
          <a:p>
            <a:pPr marL="0" indent="0">
              <a:buNone/>
            </a:pPr>
            <a:endParaRPr lang="fr-FR" sz="1400" dirty="0" smtClean="0"/>
          </a:p>
          <a:p>
            <a:pPr marL="0" indent="0">
              <a:buNone/>
            </a:pPr>
            <a:r>
              <a:rPr lang="fr-FR" sz="1400" dirty="0" smtClean="0"/>
              <a:t>*EATG: </a:t>
            </a:r>
            <a:r>
              <a:rPr lang="fr-FR" sz="1400" dirty="0" err="1" smtClean="0"/>
              <a:t>European</a:t>
            </a:r>
            <a:r>
              <a:rPr lang="fr-FR" sz="1400" dirty="0" smtClean="0"/>
              <a:t> AIDS </a:t>
            </a:r>
            <a:r>
              <a:rPr lang="fr-FR" sz="1400" dirty="0" err="1" smtClean="0"/>
              <a:t>Treatment</a:t>
            </a:r>
            <a:r>
              <a:rPr lang="fr-FR" sz="1400" dirty="0" smtClean="0"/>
              <a:t> Group</a:t>
            </a:r>
            <a:endParaRPr lang="fr-FR" sz="1400" dirty="0"/>
          </a:p>
        </p:txBody>
      </p:sp>
      <p:graphicFrame>
        <p:nvGraphicFramePr>
          <p:cNvPr id="4" name="Table 3"/>
          <p:cNvGraphicFramePr>
            <a:graphicFrameLocks noGrp="1"/>
          </p:cNvGraphicFramePr>
          <p:nvPr>
            <p:extLst>
              <p:ext uri="{D42A27DB-BD31-4B8C-83A1-F6EECF244321}">
                <p14:modId xmlns:p14="http://schemas.microsoft.com/office/powerpoint/2010/main" val="1435544626"/>
              </p:ext>
            </p:extLst>
          </p:nvPr>
        </p:nvGraphicFramePr>
        <p:xfrm>
          <a:off x="487372" y="4509120"/>
          <a:ext cx="8239901" cy="576064"/>
        </p:xfrm>
        <a:graphic>
          <a:graphicData uri="http://schemas.openxmlformats.org/drawingml/2006/table">
            <a:tbl>
              <a:tblPr firstRow="1" bandRow="1">
                <a:tableStyleId>{2D5ABB26-0587-4C30-8999-92F81FD0307C}</a:tableStyleId>
              </a:tblPr>
              <a:tblGrid>
                <a:gridCol w="433679">
                  <a:extLst>
                    <a:ext uri="{9D8B030D-6E8A-4147-A177-3AD203B41FA5}">
                      <a16:colId xmlns="" xmlns:a16="http://schemas.microsoft.com/office/drawing/2014/main" val="20000"/>
                    </a:ext>
                  </a:extLst>
                </a:gridCol>
                <a:gridCol w="433679">
                  <a:extLst>
                    <a:ext uri="{9D8B030D-6E8A-4147-A177-3AD203B41FA5}">
                      <a16:colId xmlns="" xmlns:a16="http://schemas.microsoft.com/office/drawing/2014/main" val="20001"/>
                    </a:ext>
                  </a:extLst>
                </a:gridCol>
                <a:gridCol w="433679">
                  <a:extLst>
                    <a:ext uri="{9D8B030D-6E8A-4147-A177-3AD203B41FA5}">
                      <a16:colId xmlns="" xmlns:a16="http://schemas.microsoft.com/office/drawing/2014/main" val="20002"/>
                    </a:ext>
                  </a:extLst>
                </a:gridCol>
                <a:gridCol w="433679">
                  <a:extLst>
                    <a:ext uri="{9D8B030D-6E8A-4147-A177-3AD203B41FA5}">
                      <a16:colId xmlns="" xmlns:a16="http://schemas.microsoft.com/office/drawing/2014/main" val="20003"/>
                    </a:ext>
                  </a:extLst>
                </a:gridCol>
                <a:gridCol w="433679">
                  <a:extLst>
                    <a:ext uri="{9D8B030D-6E8A-4147-A177-3AD203B41FA5}">
                      <a16:colId xmlns="" xmlns:a16="http://schemas.microsoft.com/office/drawing/2014/main" val="20004"/>
                    </a:ext>
                  </a:extLst>
                </a:gridCol>
                <a:gridCol w="433679">
                  <a:extLst>
                    <a:ext uri="{9D8B030D-6E8A-4147-A177-3AD203B41FA5}">
                      <a16:colId xmlns="" xmlns:a16="http://schemas.microsoft.com/office/drawing/2014/main" val="20005"/>
                    </a:ext>
                  </a:extLst>
                </a:gridCol>
                <a:gridCol w="433679">
                  <a:extLst>
                    <a:ext uri="{9D8B030D-6E8A-4147-A177-3AD203B41FA5}">
                      <a16:colId xmlns="" xmlns:a16="http://schemas.microsoft.com/office/drawing/2014/main" val="20006"/>
                    </a:ext>
                  </a:extLst>
                </a:gridCol>
                <a:gridCol w="433679">
                  <a:extLst>
                    <a:ext uri="{9D8B030D-6E8A-4147-A177-3AD203B41FA5}">
                      <a16:colId xmlns="" xmlns:a16="http://schemas.microsoft.com/office/drawing/2014/main" val="20007"/>
                    </a:ext>
                  </a:extLst>
                </a:gridCol>
                <a:gridCol w="433679">
                  <a:extLst>
                    <a:ext uri="{9D8B030D-6E8A-4147-A177-3AD203B41FA5}">
                      <a16:colId xmlns="" xmlns:a16="http://schemas.microsoft.com/office/drawing/2014/main" val="20008"/>
                    </a:ext>
                  </a:extLst>
                </a:gridCol>
                <a:gridCol w="433679">
                  <a:extLst>
                    <a:ext uri="{9D8B030D-6E8A-4147-A177-3AD203B41FA5}">
                      <a16:colId xmlns="" xmlns:a16="http://schemas.microsoft.com/office/drawing/2014/main" val="20009"/>
                    </a:ext>
                  </a:extLst>
                </a:gridCol>
                <a:gridCol w="433679">
                  <a:extLst>
                    <a:ext uri="{9D8B030D-6E8A-4147-A177-3AD203B41FA5}">
                      <a16:colId xmlns="" xmlns:a16="http://schemas.microsoft.com/office/drawing/2014/main" val="20010"/>
                    </a:ext>
                  </a:extLst>
                </a:gridCol>
                <a:gridCol w="433679">
                  <a:extLst>
                    <a:ext uri="{9D8B030D-6E8A-4147-A177-3AD203B41FA5}">
                      <a16:colId xmlns="" xmlns:a16="http://schemas.microsoft.com/office/drawing/2014/main" val="20011"/>
                    </a:ext>
                  </a:extLst>
                </a:gridCol>
                <a:gridCol w="433679">
                  <a:extLst>
                    <a:ext uri="{9D8B030D-6E8A-4147-A177-3AD203B41FA5}">
                      <a16:colId xmlns="" xmlns:a16="http://schemas.microsoft.com/office/drawing/2014/main" val="20012"/>
                    </a:ext>
                  </a:extLst>
                </a:gridCol>
                <a:gridCol w="433679">
                  <a:extLst>
                    <a:ext uri="{9D8B030D-6E8A-4147-A177-3AD203B41FA5}">
                      <a16:colId xmlns="" xmlns:a16="http://schemas.microsoft.com/office/drawing/2014/main" val="20013"/>
                    </a:ext>
                  </a:extLst>
                </a:gridCol>
                <a:gridCol w="433679">
                  <a:extLst>
                    <a:ext uri="{9D8B030D-6E8A-4147-A177-3AD203B41FA5}">
                      <a16:colId xmlns="" xmlns:a16="http://schemas.microsoft.com/office/drawing/2014/main" val="20014"/>
                    </a:ext>
                  </a:extLst>
                </a:gridCol>
                <a:gridCol w="433679">
                  <a:extLst>
                    <a:ext uri="{9D8B030D-6E8A-4147-A177-3AD203B41FA5}">
                      <a16:colId xmlns="" xmlns:a16="http://schemas.microsoft.com/office/drawing/2014/main" val="20015"/>
                    </a:ext>
                  </a:extLst>
                </a:gridCol>
                <a:gridCol w="433679">
                  <a:extLst>
                    <a:ext uri="{9D8B030D-6E8A-4147-A177-3AD203B41FA5}">
                      <a16:colId xmlns="" xmlns:a16="http://schemas.microsoft.com/office/drawing/2014/main" val="20016"/>
                    </a:ext>
                  </a:extLst>
                </a:gridCol>
                <a:gridCol w="433679">
                  <a:extLst>
                    <a:ext uri="{9D8B030D-6E8A-4147-A177-3AD203B41FA5}">
                      <a16:colId xmlns="" xmlns:a16="http://schemas.microsoft.com/office/drawing/2014/main" val="20017"/>
                    </a:ext>
                  </a:extLst>
                </a:gridCol>
                <a:gridCol w="433679">
                  <a:extLst>
                    <a:ext uri="{9D8B030D-6E8A-4147-A177-3AD203B41FA5}">
                      <a16:colId xmlns="" xmlns:a16="http://schemas.microsoft.com/office/drawing/2014/main" val="20018"/>
                    </a:ext>
                  </a:extLst>
                </a:gridCol>
              </a:tblGrid>
              <a:tr h="291484">
                <a:tc>
                  <a:txBody>
                    <a:bodyPr/>
                    <a:lstStyle/>
                    <a:p>
                      <a:pPr algn="ctr"/>
                      <a:r>
                        <a:rPr lang="da-DK" sz="1100" dirty="0" smtClean="0"/>
                        <a:t>1</a:t>
                      </a:r>
                      <a:endParaRPr lang="en-GB" sz="11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GB" sz="1100" dirty="0" smtClean="0"/>
                        <a:t>3</a:t>
                      </a:r>
                      <a:endParaRPr lang="en-GB" sz="1100" dirty="0"/>
                    </a:p>
                  </a:txBody>
                  <a:tcPr anchor="ctr">
                    <a:lnT w="12700" cap="flat" cmpd="sng" algn="ctr">
                      <a:solidFill>
                        <a:schemeClr val="tx1"/>
                      </a:solidFill>
                      <a:prstDash val="solid"/>
                      <a:round/>
                      <a:headEnd type="none" w="med" len="med"/>
                      <a:tailEnd type="none" w="med" len="med"/>
                    </a:lnT>
                  </a:tcPr>
                </a:tc>
                <a:tc>
                  <a:txBody>
                    <a:bodyPr/>
                    <a:lstStyle/>
                    <a:p>
                      <a:pPr algn="ctr"/>
                      <a:r>
                        <a:rPr lang="en-GB" sz="1100" dirty="0" smtClean="0"/>
                        <a:t>5</a:t>
                      </a:r>
                      <a:endParaRPr lang="en-GB" sz="1100" dirty="0"/>
                    </a:p>
                  </a:txBody>
                  <a:tcPr anchor="ctr">
                    <a:lnT w="12700" cap="flat" cmpd="sng" algn="ctr">
                      <a:solidFill>
                        <a:schemeClr val="tx1"/>
                      </a:solidFill>
                      <a:prstDash val="solid"/>
                      <a:round/>
                      <a:headEnd type="none" w="med" len="med"/>
                      <a:tailEnd type="none" w="med" len="med"/>
                    </a:lnT>
                  </a:tcPr>
                </a:tc>
                <a:tc>
                  <a:txBody>
                    <a:bodyPr/>
                    <a:lstStyle/>
                    <a:p>
                      <a:pPr algn="ctr"/>
                      <a:r>
                        <a:rPr lang="en-GB" sz="1100" dirty="0" smtClean="0"/>
                        <a:t>13</a:t>
                      </a:r>
                      <a:endParaRPr lang="en-GB" sz="1100" dirty="0"/>
                    </a:p>
                  </a:txBody>
                  <a:tcPr anchor="ctr">
                    <a:lnT w="12700" cap="flat" cmpd="sng" algn="ctr">
                      <a:solidFill>
                        <a:schemeClr val="tx1"/>
                      </a:solidFill>
                      <a:prstDash val="solid"/>
                      <a:round/>
                      <a:headEnd type="none" w="med" len="med"/>
                      <a:tailEnd type="none" w="med" len="med"/>
                    </a:lnT>
                  </a:tcPr>
                </a:tc>
                <a:tc>
                  <a:txBody>
                    <a:bodyPr/>
                    <a:lstStyle/>
                    <a:p>
                      <a:pPr algn="ctr"/>
                      <a:r>
                        <a:rPr lang="en-GB" sz="1100" dirty="0" smtClean="0"/>
                        <a:t>19</a:t>
                      </a:r>
                      <a:endParaRPr lang="en-GB" sz="1100" dirty="0"/>
                    </a:p>
                  </a:txBody>
                  <a:tcPr anchor="ctr">
                    <a:lnT w="12700" cap="flat" cmpd="sng" algn="ctr">
                      <a:solidFill>
                        <a:schemeClr val="tx1"/>
                      </a:solidFill>
                      <a:prstDash val="solid"/>
                      <a:round/>
                      <a:headEnd type="none" w="med" len="med"/>
                      <a:tailEnd type="none" w="med" len="med"/>
                    </a:lnT>
                  </a:tcPr>
                </a:tc>
                <a:tc>
                  <a:txBody>
                    <a:bodyPr/>
                    <a:lstStyle/>
                    <a:p>
                      <a:pPr algn="ctr"/>
                      <a:r>
                        <a:rPr lang="en-GB" sz="1100" dirty="0" smtClean="0"/>
                        <a:t>20</a:t>
                      </a:r>
                      <a:endParaRPr lang="en-GB" sz="1100" dirty="0"/>
                    </a:p>
                  </a:txBody>
                  <a:tcPr anchor="ctr">
                    <a:lnT w="12700" cap="flat" cmpd="sng" algn="ctr">
                      <a:solidFill>
                        <a:schemeClr val="tx1"/>
                      </a:solidFill>
                      <a:prstDash val="solid"/>
                      <a:round/>
                      <a:headEnd type="none" w="med" len="med"/>
                      <a:tailEnd type="none" w="med" len="med"/>
                    </a:lnT>
                  </a:tcPr>
                </a:tc>
                <a:tc>
                  <a:txBody>
                    <a:bodyPr/>
                    <a:lstStyle/>
                    <a:p>
                      <a:pPr algn="ctr"/>
                      <a:r>
                        <a:rPr lang="en-GB" sz="1100" dirty="0" smtClean="0"/>
                        <a:t>21</a:t>
                      </a:r>
                      <a:endParaRPr lang="en-GB" sz="1100" dirty="0"/>
                    </a:p>
                  </a:txBody>
                  <a:tcPr anchor="ctr">
                    <a:lnT w="12700" cap="flat" cmpd="sng" algn="ctr">
                      <a:solidFill>
                        <a:schemeClr val="tx1"/>
                      </a:solidFill>
                      <a:prstDash val="solid"/>
                      <a:round/>
                      <a:headEnd type="none" w="med" len="med"/>
                      <a:tailEnd type="none" w="med" len="med"/>
                    </a:lnT>
                  </a:tcPr>
                </a:tc>
                <a:tc>
                  <a:txBody>
                    <a:bodyPr/>
                    <a:lstStyle/>
                    <a:p>
                      <a:pPr algn="ctr"/>
                      <a:r>
                        <a:rPr lang="en-GB" sz="1100" dirty="0" smtClean="0"/>
                        <a:t>23</a:t>
                      </a:r>
                      <a:endParaRPr lang="en-GB" sz="1100" dirty="0"/>
                    </a:p>
                  </a:txBody>
                  <a:tcPr anchor="ctr">
                    <a:lnT w="12700" cap="flat" cmpd="sng" algn="ctr">
                      <a:solidFill>
                        <a:schemeClr val="tx1"/>
                      </a:solidFill>
                      <a:prstDash val="solid"/>
                      <a:round/>
                      <a:headEnd type="none" w="med" len="med"/>
                      <a:tailEnd type="none" w="med" len="med"/>
                    </a:lnT>
                  </a:tcPr>
                </a:tc>
                <a:tc>
                  <a:txBody>
                    <a:bodyPr/>
                    <a:lstStyle/>
                    <a:p>
                      <a:pPr algn="ctr"/>
                      <a:r>
                        <a:rPr lang="en-GB" sz="1100" dirty="0" smtClean="0"/>
                        <a:t>25</a:t>
                      </a:r>
                      <a:endParaRPr lang="en-GB" sz="1100" dirty="0"/>
                    </a:p>
                  </a:txBody>
                  <a:tcPr anchor="ctr">
                    <a:lnT w="12700" cap="flat" cmpd="sng" algn="ctr">
                      <a:solidFill>
                        <a:schemeClr val="tx1"/>
                      </a:solidFill>
                      <a:prstDash val="solid"/>
                      <a:round/>
                      <a:headEnd type="none" w="med" len="med"/>
                      <a:tailEnd type="none" w="med" len="med"/>
                    </a:lnT>
                  </a:tcPr>
                </a:tc>
                <a:tc>
                  <a:txBody>
                    <a:bodyPr/>
                    <a:lstStyle/>
                    <a:p>
                      <a:pPr algn="ctr"/>
                      <a:r>
                        <a:rPr lang="da-DK" sz="1100" dirty="0" smtClean="0"/>
                        <a:t>34</a:t>
                      </a:r>
                      <a:endParaRPr lang="en-GB" sz="1100" dirty="0"/>
                    </a:p>
                  </a:txBody>
                  <a:tcPr anchor="ctr">
                    <a:lnT w="12700" cap="flat" cmpd="sng" algn="ctr">
                      <a:solidFill>
                        <a:schemeClr val="tx1"/>
                      </a:solidFill>
                      <a:prstDash val="solid"/>
                      <a:round/>
                      <a:headEnd type="none" w="med" len="med"/>
                      <a:tailEnd type="none" w="med" len="med"/>
                    </a:lnT>
                  </a:tcPr>
                </a:tc>
                <a:tc>
                  <a:txBody>
                    <a:bodyPr/>
                    <a:lstStyle/>
                    <a:p>
                      <a:pPr algn="ctr"/>
                      <a:r>
                        <a:rPr lang="en-GB" sz="1100" dirty="0" smtClean="0"/>
                        <a:t>35</a:t>
                      </a:r>
                      <a:endParaRPr lang="en-GB" sz="1100" dirty="0"/>
                    </a:p>
                  </a:txBody>
                  <a:tcPr anchor="ctr">
                    <a:lnT w="12700" cap="flat" cmpd="sng" algn="ctr">
                      <a:solidFill>
                        <a:schemeClr val="tx1"/>
                      </a:solidFill>
                      <a:prstDash val="solid"/>
                      <a:round/>
                      <a:headEnd type="none" w="med" len="med"/>
                      <a:tailEnd type="none" w="med" len="med"/>
                    </a:lnT>
                  </a:tcPr>
                </a:tc>
                <a:tc>
                  <a:txBody>
                    <a:bodyPr/>
                    <a:lstStyle/>
                    <a:p>
                      <a:pPr algn="ctr"/>
                      <a:r>
                        <a:rPr lang="en-GB" sz="1100" dirty="0" smtClean="0"/>
                        <a:t>37</a:t>
                      </a:r>
                      <a:endParaRPr lang="en-GB" sz="1100" dirty="0"/>
                    </a:p>
                  </a:txBody>
                  <a:tcPr anchor="ctr">
                    <a:lnT w="12700" cap="flat" cmpd="sng" algn="ctr">
                      <a:solidFill>
                        <a:schemeClr val="tx1"/>
                      </a:solidFill>
                      <a:prstDash val="solid"/>
                      <a:round/>
                      <a:headEnd type="none" w="med" len="med"/>
                      <a:tailEnd type="none" w="med" len="med"/>
                    </a:lnT>
                  </a:tcPr>
                </a:tc>
                <a:tc>
                  <a:txBody>
                    <a:bodyPr/>
                    <a:lstStyle/>
                    <a:p>
                      <a:pPr algn="ctr"/>
                      <a:r>
                        <a:rPr lang="da-DK" sz="1100" dirty="0" smtClean="0"/>
                        <a:t>38</a:t>
                      </a:r>
                      <a:endParaRPr lang="en-GB" sz="1100" dirty="0"/>
                    </a:p>
                  </a:txBody>
                  <a:tcPr anchor="ctr">
                    <a:lnT w="12700" cap="flat" cmpd="sng" algn="ctr">
                      <a:solidFill>
                        <a:schemeClr val="tx1"/>
                      </a:solidFill>
                      <a:prstDash val="solid"/>
                      <a:round/>
                      <a:headEnd type="none" w="med" len="med"/>
                      <a:tailEnd type="none" w="med" len="med"/>
                    </a:lnT>
                  </a:tcPr>
                </a:tc>
                <a:tc>
                  <a:txBody>
                    <a:bodyPr/>
                    <a:lstStyle/>
                    <a:p>
                      <a:pPr algn="ctr"/>
                      <a:r>
                        <a:rPr lang="en-GB" sz="1100" dirty="0" smtClean="0"/>
                        <a:t>39</a:t>
                      </a:r>
                      <a:endParaRPr lang="en-GB" sz="1100" dirty="0"/>
                    </a:p>
                  </a:txBody>
                  <a:tcPr anchor="ctr">
                    <a:lnT w="12700" cap="flat" cmpd="sng" algn="ctr">
                      <a:solidFill>
                        <a:schemeClr val="tx1"/>
                      </a:solidFill>
                      <a:prstDash val="solid"/>
                      <a:round/>
                      <a:headEnd type="none" w="med" len="med"/>
                      <a:tailEnd type="none" w="med" len="med"/>
                    </a:lnT>
                  </a:tcPr>
                </a:tc>
                <a:tc>
                  <a:txBody>
                    <a:bodyPr/>
                    <a:lstStyle/>
                    <a:p>
                      <a:pPr algn="ctr"/>
                      <a:r>
                        <a:rPr lang="en-GB" sz="1100" dirty="0" smtClean="0"/>
                        <a:t>41</a:t>
                      </a:r>
                      <a:endParaRPr lang="en-GB" sz="1100" dirty="0"/>
                    </a:p>
                  </a:txBody>
                  <a:tcPr anchor="ctr">
                    <a:lnT w="12700" cap="flat" cmpd="sng" algn="ctr">
                      <a:solidFill>
                        <a:schemeClr val="tx1"/>
                      </a:solidFill>
                      <a:prstDash val="solid"/>
                      <a:round/>
                      <a:headEnd type="none" w="med" len="med"/>
                      <a:tailEnd type="none" w="med" len="med"/>
                    </a:lnT>
                  </a:tcPr>
                </a:tc>
                <a:tc>
                  <a:txBody>
                    <a:bodyPr/>
                    <a:lstStyle/>
                    <a:p>
                      <a:pPr algn="ctr"/>
                      <a:r>
                        <a:rPr lang="en-GB" sz="1100" dirty="0" smtClean="0"/>
                        <a:t>46</a:t>
                      </a:r>
                      <a:endParaRPr lang="en-GB" sz="1100" dirty="0"/>
                    </a:p>
                  </a:txBody>
                  <a:tcPr anchor="ctr">
                    <a:lnT w="12700" cap="flat" cmpd="sng" algn="ctr">
                      <a:solidFill>
                        <a:schemeClr val="tx1"/>
                      </a:solidFill>
                      <a:prstDash val="solid"/>
                      <a:round/>
                      <a:headEnd type="none" w="med" len="med"/>
                      <a:tailEnd type="none" w="med" len="med"/>
                    </a:lnT>
                  </a:tcPr>
                </a:tc>
                <a:tc>
                  <a:txBody>
                    <a:bodyPr/>
                    <a:lstStyle/>
                    <a:p>
                      <a:pPr algn="ctr"/>
                      <a:r>
                        <a:rPr lang="en-GB" sz="1100" dirty="0" smtClean="0"/>
                        <a:t>48</a:t>
                      </a:r>
                      <a:endParaRPr lang="en-GB" sz="1100" dirty="0"/>
                    </a:p>
                  </a:txBody>
                  <a:tcPr anchor="ctr">
                    <a:lnT w="12700" cap="flat" cmpd="sng" algn="ctr">
                      <a:solidFill>
                        <a:schemeClr val="tx1"/>
                      </a:solidFill>
                      <a:prstDash val="solid"/>
                      <a:round/>
                      <a:headEnd type="none" w="med" len="med"/>
                      <a:tailEnd type="none" w="med" len="med"/>
                    </a:lnT>
                  </a:tcPr>
                </a:tc>
                <a:tc>
                  <a:txBody>
                    <a:bodyPr/>
                    <a:lstStyle/>
                    <a:p>
                      <a:pPr algn="ctr"/>
                      <a:r>
                        <a:rPr lang="da-DK" sz="1100" dirty="0" smtClean="0"/>
                        <a:t>62</a:t>
                      </a:r>
                      <a:endParaRPr lang="en-GB" sz="1100" dirty="0"/>
                    </a:p>
                  </a:txBody>
                  <a:tcPr anchor="ctr">
                    <a:lnT w="12700" cap="flat" cmpd="sng" algn="ctr">
                      <a:solidFill>
                        <a:schemeClr val="tx1"/>
                      </a:solidFill>
                      <a:prstDash val="solid"/>
                      <a:round/>
                      <a:headEnd type="none" w="med" len="med"/>
                      <a:tailEnd type="none" w="med" len="med"/>
                    </a:lnT>
                  </a:tcPr>
                </a:tc>
                <a:tc>
                  <a:txBody>
                    <a:bodyPr/>
                    <a:lstStyle/>
                    <a:p>
                      <a:pPr algn="ctr"/>
                      <a:r>
                        <a:rPr lang="en-GB" sz="1100" dirty="0" smtClean="0"/>
                        <a:t>63</a:t>
                      </a:r>
                      <a:endParaRPr lang="en-GB" sz="11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10000"/>
                  </a:ext>
                </a:extLst>
              </a:tr>
              <a:tr h="284580">
                <a:tc>
                  <a:txBody>
                    <a:bodyPr/>
                    <a:lstStyle/>
                    <a:p>
                      <a:pPr algn="ctr"/>
                      <a:r>
                        <a:rPr lang="en-GB" sz="1100" dirty="0" smtClean="0"/>
                        <a:t>64</a:t>
                      </a:r>
                      <a:endParaRPr lang="en-GB" sz="1100" dirty="0"/>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GB" sz="1100" dirty="0" smtClean="0"/>
                        <a:t>68</a:t>
                      </a:r>
                      <a:endParaRPr lang="en-GB" sz="1100" dirty="0"/>
                    </a:p>
                  </a:txBody>
                  <a:tcPr anchor="ctr">
                    <a:lnB w="12700" cap="flat" cmpd="sng" algn="ctr">
                      <a:solidFill>
                        <a:schemeClr val="tx1"/>
                      </a:solidFill>
                      <a:prstDash val="solid"/>
                      <a:round/>
                      <a:headEnd type="none" w="med" len="med"/>
                      <a:tailEnd type="none" w="med" len="med"/>
                    </a:lnB>
                  </a:tcPr>
                </a:tc>
                <a:tc>
                  <a:txBody>
                    <a:bodyPr/>
                    <a:lstStyle/>
                    <a:p>
                      <a:pPr algn="ctr"/>
                      <a:r>
                        <a:rPr lang="en-GB" sz="1100" dirty="0" smtClean="0"/>
                        <a:t>70</a:t>
                      </a:r>
                      <a:endParaRPr lang="en-GB" sz="1100" dirty="0"/>
                    </a:p>
                  </a:txBody>
                  <a:tcPr anchor="ctr">
                    <a:lnB w="12700" cap="flat" cmpd="sng" algn="ctr">
                      <a:solidFill>
                        <a:schemeClr val="tx1"/>
                      </a:solidFill>
                      <a:prstDash val="solid"/>
                      <a:round/>
                      <a:headEnd type="none" w="med" len="med"/>
                      <a:tailEnd type="none" w="med" len="med"/>
                    </a:lnB>
                  </a:tcPr>
                </a:tc>
                <a:tc>
                  <a:txBody>
                    <a:bodyPr/>
                    <a:lstStyle/>
                    <a:p>
                      <a:pPr algn="ctr"/>
                      <a:r>
                        <a:rPr lang="en-GB" sz="1100" dirty="0" smtClean="0"/>
                        <a:t>72</a:t>
                      </a:r>
                      <a:endParaRPr lang="en-GB" sz="1100" dirty="0"/>
                    </a:p>
                  </a:txBody>
                  <a:tcPr anchor="ctr">
                    <a:lnB w="12700" cap="flat" cmpd="sng" algn="ctr">
                      <a:solidFill>
                        <a:schemeClr val="tx1"/>
                      </a:solidFill>
                      <a:prstDash val="solid"/>
                      <a:round/>
                      <a:headEnd type="none" w="med" len="med"/>
                      <a:tailEnd type="none" w="med" len="med"/>
                    </a:lnB>
                  </a:tcPr>
                </a:tc>
                <a:tc>
                  <a:txBody>
                    <a:bodyPr/>
                    <a:lstStyle/>
                    <a:p>
                      <a:pPr algn="ctr"/>
                      <a:r>
                        <a:rPr lang="da-DK" sz="1100" dirty="0" smtClean="0"/>
                        <a:t>75</a:t>
                      </a:r>
                      <a:endParaRPr lang="en-GB" sz="1100" dirty="0"/>
                    </a:p>
                  </a:txBody>
                  <a:tcPr anchor="ctr">
                    <a:lnB w="12700" cap="flat" cmpd="sng" algn="ctr">
                      <a:solidFill>
                        <a:schemeClr val="tx1"/>
                      </a:solidFill>
                      <a:prstDash val="solid"/>
                      <a:round/>
                      <a:headEnd type="none" w="med" len="med"/>
                      <a:tailEnd type="none" w="med" len="med"/>
                    </a:lnB>
                  </a:tcPr>
                </a:tc>
                <a:tc>
                  <a:txBody>
                    <a:bodyPr/>
                    <a:lstStyle/>
                    <a:p>
                      <a:pPr algn="ctr"/>
                      <a:r>
                        <a:rPr lang="da-DK" sz="1100" dirty="0" smtClean="0"/>
                        <a:t>76</a:t>
                      </a:r>
                      <a:endParaRPr lang="en-GB" sz="1100" dirty="0"/>
                    </a:p>
                  </a:txBody>
                  <a:tcPr anchor="ctr">
                    <a:lnB w="12700" cap="flat" cmpd="sng" algn="ctr">
                      <a:solidFill>
                        <a:schemeClr val="tx1"/>
                      </a:solidFill>
                      <a:prstDash val="solid"/>
                      <a:round/>
                      <a:headEnd type="none" w="med" len="med"/>
                      <a:tailEnd type="none" w="med" len="med"/>
                    </a:lnB>
                  </a:tcPr>
                </a:tc>
                <a:tc>
                  <a:txBody>
                    <a:bodyPr/>
                    <a:lstStyle/>
                    <a:p>
                      <a:pPr algn="ctr"/>
                      <a:r>
                        <a:rPr lang="da-DK" sz="1100" dirty="0" smtClean="0"/>
                        <a:t>79</a:t>
                      </a:r>
                      <a:endParaRPr lang="en-GB" sz="1100" dirty="0"/>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grpSp>
        <p:nvGrpSpPr>
          <p:cNvPr id="7" name="Group 6"/>
          <p:cNvGrpSpPr/>
          <p:nvPr/>
        </p:nvGrpSpPr>
        <p:grpSpPr>
          <a:xfrm>
            <a:off x="179512" y="6381328"/>
            <a:ext cx="8888434" cy="372932"/>
            <a:chOff x="179512" y="6381328"/>
            <a:chExt cx="8888434" cy="372932"/>
          </a:xfrm>
        </p:grpSpPr>
        <p:pic>
          <p:nvPicPr>
            <p:cNvPr id="8" name="Picture 3" descr="E:\Work\1___CPH_HIV\HiE\1. OptTEST start\text for optest\Logo\Optest full_croppe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4860" y="6381328"/>
              <a:ext cx="963086" cy="372932"/>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Connector 8"/>
            <p:cNvCxnSpPr/>
            <p:nvPr/>
          </p:nvCxnSpPr>
          <p:spPr>
            <a:xfrm>
              <a:off x="179512" y="6633596"/>
              <a:ext cx="849694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179512" y="6685436"/>
              <a:ext cx="7992888" cy="0"/>
            </a:xfrm>
            <a:prstGeom prst="line">
              <a:avLst/>
            </a:prstGeom>
            <a:ln w="38100">
              <a:solidFill>
                <a:srgbClr val="617A7D"/>
              </a:solidFill>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8655844" y="6584156"/>
              <a:ext cx="142875" cy="49440"/>
            </a:xfrm>
            <a:custGeom>
              <a:avLst/>
              <a:gdLst>
                <a:gd name="connsiteX0" fmla="*/ 142875 w 142875"/>
                <a:gd name="connsiteY0" fmla="*/ 0 h 52388"/>
                <a:gd name="connsiteX1" fmla="*/ 85725 w 142875"/>
                <a:gd name="connsiteY1" fmla="*/ 42863 h 52388"/>
                <a:gd name="connsiteX2" fmla="*/ 0 w 142875"/>
                <a:gd name="connsiteY2" fmla="*/ 52388 h 52388"/>
                <a:gd name="connsiteX3" fmla="*/ 0 w 142875"/>
                <a:gd name="connsiteY3" fmla="*/ 52388 h 52388"/>
              </a:gdLst>
              <a:ahLst/>
              <a:cxnLst>
                <a:cxn ang="0">
                  <a:pos x="connsiteX0" y="connsiteY0"/>
                </a:cxn>
                <a:cxn ang="0">
                  <a:pos x="connsiteX1" y="connsiteY1"/>
                </a:cxn>
                <a:cxn ang="0">
                  <a:pos x="connsiteX2" y="connsiteY2"/>
                </a:cxn>
                <a:cxn ang="0">
                  <a:pos x="connsiteX3" y="connsiteY3"/>
                </a:cxn>
              </a:cxnLst>
              <a:rect l="l" t="t" r="r" b="b"/>
              <a:pathLst>
                <a:path w="142875" h="52388">
                  <a:moveTo>
                    <a:pt x="142875" y="0"/>
                  </a:moveTo>
                  <a:cubicBezTo>
                    <a:pt x="126206" y="17066"/>
                    <a:pt x="109537" y="34132"/>
                    <a:pt x="85725" y="42863"/>
                  </a:cubicBezTo>
                  <a:cubicBezTo>
                    <a:pt x="61913" y="51594"/>
                    <a:pt x="0" y="52388"/>
                    <a:pt x="0" y="52388"/>
                  </a:cubicBezTo>
                  <a:lnTo>
                    <a:pt x="0" y="52388"/>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aphicFrame>
        <p:nvGraphicFramePr>
          <p:cNvPr id="5" name="Table 4"/>
          <p:cNvGraphicFramePr>
            <a:graphicFrameLocks noGrp="1"/>
          </p:cNvGraphicFramePr>
          <p:nvPr>
            <p:extLst>
              <p:ext uri="{D42A27DB-BD31-4B8C-83A1-F6EECF244321}">
                <p14:modId xmlns:p14="http://schemas.microsoft.com/office/powerpoint/2010/main" val="3665314557"/>
              </p:ext>
            </p:extLst>
          </p:nvPr>
        </p:nvGraphicFramePr>
        <p:xfrm>
          <a:off x="539556" y="2060848"/>
          <a:ext cx="8136891" cy="864096"/>
        </p:xfrm>
        <a:graphic>
          <a:graphicData uri="http://schemas.openxmlformats.org/drawingml/2006/table">
            <a:tbl>
              <a:tblPr firstRow="1" bandRow="1">
                <a:tableStyleId>{5C22544A-7EE6-4342-B048-85BDC9FD1C3A}</a:tableStyleId>
              </a:tblPr>
              <a:tblGrid>
                <a:gridCol w="387471">
                  <a:extLst>
                    <a:ext uri="{9D8B030D-6E8A-4147-A177-3AD203B41FA5}">
                      <a16:colId xmlns="" xmlns:a16="http://schemas.microsoft.com/office/drawing/2014/main" val="20000"/>
                    </a:ext>
                  </a:extLst>
                </a:gridCol>
                <a:gridCol w="387471">
                  <a:extLst>
                    <a:ext uri="{9D8B030D-6E8A-4147-A177-3AD203B41FA5}">
                      <a16:colId xmlns="" xmlns:a16="http://schemas.microsoft.com/office/drawing/2014/main" val="20001"/>
                    </a:ext>
                  </a:extLst>
                </a:gridCol>
                <a:gridCol w="387471">
                  <a:extLst>
                    <a:ext uri="{9D8B030D-6E8A-4147-A177-3AD203B41FA5}">
                      <a16:colId xmlns="" xmlns:a16="http://schemas.microsoft.com/office/drawing/2014/main" val="20002"/>
                    </a:ext>
                  </a:extLst>
                </a:gridCol>
                <a:gridCol w="387471">
                  <a:extLst>
                    <a:ext uri="{9D8B030D-6E8A-4147-A177-3AD203B41FA5}">
                      <a16:colId xmlns="" xmlns:a16="http://schemas.microsoft.com/office/drawing/2014/main" val="20003"/>
                    </a:ext>
                  </a:extLst>
                </a:gridCol>
                <a:gridCol w="387471">
                  <a:extLst>
                    <a:ext uri="{9D8B030D-6E8A-4147-A177-3AD203B41FA5}">
                      <a16:colId xmlns="" xmlns:a16="http://schemas.microsoft.com/office/drawing/2014/main" val="20004"/>
                    </a:ext>
                  </a:extLst>
                </a:gridCol>
                <a:gridCol w="387471">
                  <a:extLst>
                    <a:ext uri="{9D8B030D-6E8A-4147-A177-3AD203B41FA5}">
                      <a16:colId xmlns="" xmlns:a16="http://schemas.microsoft.com/office/drawing/2014/main" val="20005"/>
                    </a:ext>
                  </a:extLst>
                </a:gridCol>
                <a:gridCol w="387471">
                  <a:extLst>
                    <a:ext uri="{9D8B030D-6E8A-4147-A177-3AD203B41FA5}">
                      <a16:colId xmlns="" xmlns:a16="http://schemas.microsoft.com/office/drawing/2014/main" val="20006"/>
                    </a:ext>
                  </a:extLst>
                </a:gridCol>
                <a:gridCol w="387471">
                  <a:extLst>
                    <a:ext uri="{9D8B030D-6E8A-4147-A177-3AD203B41FA5}">
                      <a16:colId xmlns="" xmlns:a16="http://schemas.microsoft.com/office/drawing/2014/main" val="20007"/>
                    </a:ext>
                  </a:extLst>
                </a:gridCol>
                <a:gridCol w="387471">
                  <a:extLst>
                    <a:ext uri="{9D8B030D-6E8A-4147-A177-3AD203B41FA5}">
                      <a16:colId xmlns="" xmlns:a16="http://schemas.microsoft.com/office/drawing/2014/main" val="20008"/>
                    </a:ext>
                  </a:extLst>
                </a:gridCol>
                <a:gridCol w="387471">
                  <a:extLst>
                    <a:ext uri="{9D8B030D-6E8A-4147-A177-3AD203B41FA5}">
                      <a16:colId xmlns="" xmlns:a16="http://schemas.microsoft.com/office/drawing/2014/main" val="20009"/>
                    </a:ext>
                  </a:extLst>
                </a:gridCol>
                <a:gridCol w="387471">
                  <a:extLst>
                    <a:ext uri="{9D8B030D-6E8A-4147-A177-3AD203B41FA5}">
                      <a16:colId xmlns="" xmlns:a16="http://schemas.microsoft.com/office/drawing/2014/main" val="20010"/>
                    </a:ext>
                  </a:extLst>
                </a:gridCol>
                <a:gridCol w="387471">
                  <a:extLst>
                    <a:ext uri="{9D8B030D-6E8A-4147-A177-3AD203B41FA5}">
                      <a16:colId xmlns="" xmlns:a16="http://schemas.microsoft.com/office/drawing/2014/main" val="20011"/>
                    </a:ext>
                  </a:extLst>
                </a:gridCol>
                <a:gridCol w="387471">
                  <a:extLst>
                    <a:ext uri="{9D8B030D-6E8A-4147-A177-3AD203B41FA5}">
                      <a16:colId xmlns="" xmlns:a16="http://schemas.microsoft.com/office/drawing/2014/main" val="20012"/>
                    </a:ext>
                  </a:extLst>
                </a:gridCol>
                <a:gridCol w="387471">
                  <a:extLst>
                    <a:ext uri="{9D8B030D-6E8A-4147-A177-3AD203B41FA5}">
                      <a16:colId xmlns="" xmlns:a16="http://schemas.microsoft.com/office/drawing/2014/main" val="20013"/>
                    </a:ext>
                  </a:extLst>
                </a:gridCol>
                <a:gridCol w="387471">
                  <a:extLst>
                    <a:ext uri="{9D8B030D-6E8A-4147-A177-3AD203B41FA5}">
                      <a16:colId xmlns="" xmlns:a16="http://schemas.microsoft.com/office/drawing/2014/main" val="20014"/>
                    </a:ext>
                  </a:extLst>
                </a:gridCol>
                <a:gridCol w="387471">
                  <a:extLst>
                    <a:ext uri="{9D8B030D-6E8A-4147-A177-3AD203B41FA5}">
                      <a16:colId xmlns="" xmlns:a16="http://schemas.microsoft.com/office/drawing/2014/main" val="20015"/>
                    </a:ext>
                  </a:extLst>
                </a:gridCol>
                <a:gridCol w="387471">
                  <a:extLst>
                    <a:ext uri="{9D8B030D-6E8A-4147-A177-3AD203B41FA5}">
                      <a16:colId xmlns="" xmlns:a16="http://schemas.microsoft.com/office/drawing/2014/main" val="20016"/>
                    </a:ext>
                  </a:extLst>
                </a:gridCol>
                <a:gridCol w="387471">
                  <a:extLst>
                    <a:ext uri="{9D8B030D-6E8A-4147-A177-3AD203B41FA5}">
                      <a16:colId xmlns="" xmlns:a16="http://schemas.microsoft.com/office/drawing/2014/main" val="20017"/>
                    </a:ext>
                  </a:extLst>
                </a:gridCol>
                <a:gridCol w="387471">
                  <a:extLst>
                    <a:ext uri="{9D8B030D-6E8A-4147-A177-3AD203B41FA5}">
                      <a16:colId xmlns="" xmlns:a16="http://schemas.microsoft.com/office/drawing/2014/main" val="20018"/>
                    </a:ext>
                  </a:extLst>
                </a:gridCol>
                <a:gridCol w="387471">
                  <a:extLst>
                    <a:ext uri="{9D8B030D-6E8A-4147-A177-3AD203B41FA5}">
                      <a16:colId xmlns="" xmlns:a16="http://schemas.microsoft.com/office/drawing/2014/main" val="20019"/>
                    </a:ext>
                  </a:extLst>
                </a:gridCol>
                <a:gridCol w="387471">
                  <a:extLst>
                    <a:ext uri="{9D8B030D-6E8A-4147-A177-3AD203B41FA5}">
                      <a16:colId xmlns="" xmlns:a16="http://schemas.microsoft.com/office/drawing/2014/main" val="20020"/>
                    </a:ext>
                  </a:extLst>
                </a:gridCol>
              </a:tblGrid>
              <a:tr h="288032">
                <a:tc>
                  <a:txBody>
                    <a:bodyPr/>
                    <a:lstStyle/>
                    <a:p>
                      <a:pPr algn="ctr">
                        <a:spcAft>
                          <a:spcPts val="0"/>
                        </a:spcAft>
                      </a:pPr>
                      <a:r>
                        <a:rPr lang="en-GB" sz="1100" b="0" dirty="0">
                          <a:solidFill>
                            <a:schemeClr val="tx1"/>
                          </a:solidFill>
                          <a:effectLst/>
                          <a:latin typeface="+mn-lt"/>
                          <a:ea typeface="Arial"/>
                          <a:cs typeface="Arial"/>
                        </a:rPr>
                        <a:t>1</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2</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3</a:t>
                      </a:r>
                    </a:p>
                  </a:txBody>
                  <a:tcPr marL="0" marR="0" marT="0" marB="0"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4</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5</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6</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7</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9</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10</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11</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13</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14</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16</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17</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18</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19</a:t>
                      </a:r>
                    </a:p>
                  </a:txBody>
                  <a:tcPr marL="0" marR="0" marT="0" marB="0"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20</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21</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22</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a:solidFill>
                            <a:schemeClr val="tx1"/>
                          </a:solidFill>
                          <a:effectLst/>
                          <a:latin typeface="+mn-lt"/>
                          <a:ea typeface="Arial"/>
                          <a:cs typeface="Arial"/>
                        </a:rPr>
                        <a:t>23</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n-GB" sz="1100" b="0" dirty="0">
                          <a:solidFill>
                            <a:schemeClr val="tx1"/>
                          </a:solidFill>
                          <a:effectLst/>
                          <a:latin typeface="+mn-lt"/>
                          <a:ea typeface="Arial"/>
                          <a:cs typeface="Arial"/>
                        </a:rPr>
                        <a:t>24</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 xmlns:a16="http://schemas.microsoft.com/office/drawing/2014/main" val="10000"/>
                  </a:ext>
                </a:extLst>
              </a:tr>
              <a:tr h="288032">
                <a:tc>
                  <a:txBody>
                    <a:bodyPr/>
                    <a:lstStyle/>
                    <a:p>
                      <a:pPr algn="ctr"/>
                      <a:r>
                        <a:rPr lang="en-GB" sz="1100" dirty="0" smtClean="0">
                          <a:latin typeface="+mn-lt"/>
                        </a:rPr>
                        <a:t>25</a:t>
                      </a:r>
                      <a:endParaRPr lang="en-GB" sz="1100" dirty="0">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spcAft>
                          <a:spcPts val="0"/>
                        </a:spcAft>
                      </a:pPr>
                      <a:r>
                        <a:rPr lang="en-GB" sz="1100" dirty="0">
                          <a:effectLst/>
                          <a:latin typeface="+mn-lt"/>
                          <a:ea typeface="Arial"/>
                          <a:cs typeface="Arial"/>
                        </a:rPr>
                        <a:t>27</a:t>
                      </a:r>
                    </a:p>
                  </a:txBody>
                  <a:tcPr anchor="ctr">
                    <a:noFill/>
                  </a:tcPr>
                </a:tc>
                <a:tc>
                  <a:txBody>
                    <a:bodyPr/>
                    <a:lstStyle/>
                    <a:p>
                      <a:pPr algn="ctr">
                        <a:spcAft>
                          <a:spcPts val="0"/>
                        </a:spcAft>
                      </a:pPr>
                      <a:r>
                        <a:rPr lang="en-GB" sz="1100">
                          <a:effectLst/>
                          <a:latin typeface="+mn-lt"/>
                          <a:ea typeface="Arial"/>
                          <a:cs typeface="Arial"/>
                        </a:rPr>
                        <a:t>28</a:t>
                      </a:r>
                    </a:p>
                  </a:txBody>
                  <a:tcPr anchor="ctr">
                    <a:noFill/>
                  </a:tcPr>
                </a:tc>
                <a:tc>
                  <a:txBody>
                    <a:bodyPr/>
                    <a:lstStyle/>
                    <a:p>
                      <a:pPr algn="ctr">
                        <a:spcAft>
                          <a:spcPts val="0"/>
                        </a:spcAft>
                      </a:pPr>
                      <a:r>
                        <a:rPr lang="en-GB" sz="1100">
                          <a:effectLst/>
                          <a:latin typeface="+mn-lt"/>
                          <a:ea typeface="Arial"/>
                          <a:cs typeface="Arial"/>
                        </a:rPr>
                        <a:t>29</a:t>
                      </a:r>
                    </a:p>
                  </a:txBody>
                  <a:tcPr anchor="ctr">
                    <a:noFill/>
                  </a:tcPr>
                </a:tc>
                <a:tc>
                  <a:txBody>
                    <a:bodyPr/>
                    <a:lstStyle/>
                    <a:p>
                      <a:pPr algn="ctr">
                        <a:spcAft>
                          <a:spcPts val="0"/>
                        </a:spcAft>
                      </a:pPr>
                      <a:r>
                        <a:rPr lang="en-GB" sz="1100">
                          <a:effectLst/>
                          <a:latin typeface="+mn-lt"/>
                          <a:ea typeface="Arial"/>
                          <a:cs typeface="Arial"/>
                        </a:rPr>
                        <a:t>32</a:t>
                      </a:r>
                    </a:p>
                  </a:txBody>
                  <a:tcPr anchor="ctr">
                    <a:noFill/>
                  </a:tcPr>
                </a:tc>
                <a:tc>
                  <a:txBody>
                    <a:bodyPr/>
                    <a:lstStyle/>
                    <a:p>
                      <a:pPr algn="ctr">
                        <a:spcAft>
                          <a:spcPts val="0"/>
                        </a:spcAft>
                      </a:pPr>
                      <a:r>
                        <a:rPr lang="en-GB" sz="1100">
                          <a:effectLst/>
                          <a:latin typeface="+mn-lt"/>
                          <a:ea typeface="Arial"/>
                          <a:cs typeface="Arial"/>
                        </a:rPr>
                        <a:t>33</a:t>
                      </a:r>
                    </a:p>
                  </a:txBody>
                  <a:tcPr anchor="ctr">
                    <a:noFill/>
                  </a:tcPr>
                </a:tc>
                <a:tc>
                  <a:txBody>
                    <a:bodyPr/>
                    <a:lstStyle/>
                    <a:p>
                      <a:pPr algn="ctr">
                        <a:spcAft>
                          <a:spcPts val="0"/>
                        </a:spcAft>
                      </a:pPr>
                      <a:r>
                        <a:rPr lang="en-GB" sz="1100">
                          <a:effectLst/>
                          <a:latin typeface="+mn-lt"/>
                          <a:ea typeface="Arial"/>
                          <a:cs typeface="Arial"/>
                        </a:rPr>
                        <a:t>34</a:t>
                      </a:r>
                    </a:p>
                  </a:txBody>
                  <a:tcPr marL="0" marR="0" marT="0" marB="0" anchor="ctr">
                    <a:noFill/>
                  </a:tcPr>
                </a:tc>
                <a:tc>
                  <a:txBody>
                    <a:bodyPr/>
                    <a:lstStyle/>
                    <a:p>
                      <a:pPr algn="ctr">
                        <a:spcAft>
                          <a:spcPts val="0"/>
                        </a:spcAft>
                      </a:pPr>
                      <a:r>
                        <a:rPr lang="en-GB" sz="1100">
                          <a:effectLst/>
                          <a:latin typeface="+mn-lt"/>
                          <a:ea typeface="Arial"/>
                          <a:cs typeface="Arial"/>
                        </a:rPr>
                        <a:t>35</a:t>
                      </a:r>
                    </a:p>
                  </a:txBody>
                  <a:tcPr anchor="ctr">
                    <a:noFill/>
                  </a:tcPr>
                </a:tc>
                <a:tc>
                  <a:txBody>
                    <a:bodyPr/>
                    <a:lstStyle/>
                    <a:p>
                      <a:pPr algn="ctr">
                        <a:spcAft>
                          <a:spcPts val="0"/>
                        </a:spcAft>
                      </a:pPr>
                      <a:r>
                        <a:rPr lang="en-GB" sz="1100">
                          <a:effectLst/>
                          <a:latin typeface="+mn-lt"/>
                          <a:ea typeface="Arial"/>
                          <a:cs typeface="Arial"/>
                        </a:rPr>
                        <a:t>36</a:t>
                      </a:r>
                    </a:p>
                  </a:txBody>
                  <a:tcPr anchor="ctr">
                    <a:noFill/>
                  </a:tcPr>
                </a:tc>
                <a:tc>
                  <a:txBody>
                    <a:bodyPr/>
                    <a:lstStyle/>
                    <a:p>
                      <a:pPr algn="ctr">
                        <a:spcAft>
                          <a:spcPts val="0"/>
                        </a:spcAft>
                      </a:pPr>
                      <a:r>
                        <a:rPr lang="en-GB" sz="1100">
                          <a:effectLst/>
                          <a:latin typeface="+mn-lt"/>
                          <a:ea typeface="Arial"/>
                          <a:cs typeface="Arial"/>
                        </a:rPr>
                        <a:t>37</a:t>
                      </a:r>
                    </a:p>
                  </a:txBody>
                  <a:tcPr marL="0" marR="0" marT="0" marB="0" anchor="ctr">
                    <a:noFill/>
                  </a:tcPr>
                </a:tc>
                <a:tc>
                  <a:txBody>
                    <a:bodyPr/>
                    <a:lstStyle/>
                    <a:p>
                      <a:pPr algn="ctr">
                        <a:spcAft>
                          <a:spcPts val="0"/>
                        </a:spcAft>
                      </a:pPr>
                      <a:r>
                        <a:rPr lang="en-GB" sz="1100">
                          <a:effectLst/>
                          <a:latin typeface="+mn-lt"/>
                          <a:ea typeface="Arial"/>
                          <a:cs typeface="Arial"/>
                        </a:rPr>
                        <a:t>38</a:t>
                      </a:r>
                    </a:p>
                  </a:txBody>
                  <a:tcPr anchor="ctr">
                    <a:noFill/>
                  </a:tcPr>
                </a:tc>
                <a:tc>
                  <a:txBody>
                    <a:bodyPr/>
                    <a:lstStyle/>
                    <a:p>
                      <a:pPr algn="ctr">
                        <a:spcAft>
                          <a:spcPts val="0"/>
                        </a:spcAft>
                      </a:pPr>
                      <a:r>
                        <a:rPr lang="en-GB" sz="1100">
                          <a:effectLst/>
                          <a:latin typeface="+mn-lt"/>
                          <a:ea typeface="Arial"/>
                          <a:cs typeface="Arial"/>
                        </a:rPr>
                        <a:t>39</a:t>
                      </a:r>
                    </a:p>
                  </a:txBody>
                  <a:tcPr anchor="ctr">
                    <a:noFill/>
                  </a:tcPr>
                </a:tc>
                <a:tc>
                  <a:txBody>
                    <a:bodyPr/>
                    <a:lstStyle/>
                    <a:p>
                      <a:pPr algn="ctr">
                        <a:spcAft>
                          <a:spcPts val="0"/>
                        </a:spcAft>
                      </a:pPr>
                      <a:r>
                        <a:rPr lang="en-GB" sz="1100">
                          <a:effectLst/>
                          <a:latin typeface="+mn-lt"/>
                          <a:ea typeface="Arial"/>
                          <a:cs typeface="Arial"/>
                        </a:rPr>
                        <a:t>40</a:t>
                      </a:r>
                    </a:p>
                  </a:txBody>
                  <a:tcPr anchor="ctr">
                    <a:noFill/>
                  </a:tcPr>
                </a:tc>
                <a:tc>
                  <a:txBody>
                    <a:bodyPr/>
                    <a:lstStyle/>
                    <a:p>
                      <a:pPr algn="ctr">
                        <a:spcAft>
                          <a:spcPts val="0"/>
                        </a:spcAft>
                      </a:pPr>
                      <a:r>
                        <a:rPr lang="en-GB" sz="1100">
                          <a:effectLst/>
                          <a:latin typeface="+mn-lt"/>
                          <a:ea typeface="Arial"/>
                          <a:cs typeface="Arial"/>
                        </a:rPr>
                        <a:t>41</a:t>
                      </a:r>
                    </a:p>
                  </a:txBody>
                  <a:tcPr anchor="ctr">
                    <a:noFill/>
                  </a:tcPr>
                </a:tc>
                <a:tc>
                  <a:txBody>
                    <a:bodyPr/>
                    <a:lstStyle/>
                    <a:p>
                      <a:pPr algn="ctr">
                        <a:spcAft>
                          <a:spcPts val="0"/>
                        </a:spcAft>
                      </a:pPr>
                      <a:r>
                        <a:rPr lang="en-GB" sz="1100">
                          <a:effectLst/>
                          <a:latin typeface="+mn-lt"/>
                          <a:ea typeface="Arial"/>
                          <a:cs typeface="Arial"/>
                        </a:rPr>
                        <a:t>43</a:t>
                      </a:r>
                    </a:p>
                  </a:txBody>
                  <a:tcPr anchor="ctr">
                    <a:noFill/>
                  </a:tcPr>
                </a:tc>
                <a:tc>
                  <a:txBody>
                    <a:bodyPr/>
                    <a:lstStyle/>
                    <a:p>
                      <a:pPr algn="ctr">
                        <a:spcAft>
                          <a:spcPts val="0"/>
                        </a:spcAft>
                      </a:pPr>
                      <a:r>
                        <a:rPr lang="en-GB" sz="1100">
                          <a:effectLst/>
                          <a:latin typeface="+mn-lt"/>
                          <a:ea typeface="Arial"/>
                          <a:cs typeface="Arial"/>
                        </a:rPr>
                        <a:t>46</a:t>
                      </a:r>
                    </a:p>
                  </a:txBody>
                  <a:tcPr anchor="ctr">
                    <a:noFill/>
                  </a:tcPr>
                </a:tc>
                <a:tc>
                  <a:txBody>
                    <a:bodyPr/>
                    <a:lstStyle/>
                    <a:p>
                      <a:pPr algn="ctr">
                        <a:spcAft>
                          <a:spcPts val="0"/>
                        </a:spcAft>
                      </a:pPr>
                      <a:r>
                        <a:rPr lang="en-GB" sz="1100">
                          <a:effectLst/>
                          <a:latin typeface="+mn-lt"/>
                          <a:ea typeface="Arial"/>
                          <a:cs typeface="Arial"/>
                        </a:rPr>
                        <a:t>48</a:t>
                      </a:r>
                    </a:p>
                  </a:txBody>
                  <a:tcPr marL="0" marR="0" marT="0" marB="0" anchor="ctr">
                    <a:noFill/>
                  </a:tcPr>
                </a:tc>
                <a:tc>
                  <a:txBody>
                    <a:bodyPr/>
                    <a:lstStyle/>
                    <a:p>
                      <a:pPr algn="ctr">
                        <a:spcAft>
                          <a:spcPts val="0"/>
                        </a:spcAft>
                      </a:pPr>
                      <a:r>
                        <a:rPr lang="en-GB" sz="1100">
                          <a:effectLst/>
                          <a:latin typeface="+mn-lt"/>
                          <a:ea typeface="Arial"/>
                          <a:cs typeface="Arial"/>
                        </a:rPr>
                        <a:t>50</a:t>
                      </a:r>
                    </a:p>
                  </a:txBody>
                  <a:tcPr anchor="ctr">
                    <a:noFill/>
                  </a:tcPr>
                </a:tc>
                <a:tc>
                  <a:txBody>
                    <a:bodyPr/>
                    <a:lstStyle/>
                    <a:p>
                      <a:pPr algn="ctr">
                        <a:spcAft>
                          <a:spcPts val="0"/>
                        </a:spcAft>
                      </a:pPr>
                      <a:r>
                        <a:rPr lang="en-GB" sz="1100">
                          <a:effectLst/>
                          <a:latin typeface="+mn-lt"/>
                          <a:ea typeface="Arial"/>
                          <a:cs typeface="Arial"/>
                        </a:rPr>
                        <a:t>52</a:t>
                      </a:r>
                    </a:p>
                  </a:txBody>
                  <a:tcPr anchor="ctr">
                    <a:noFill/>
                  </a:tcPr>
                </a:tc>
                <a:tc>
                  <a:txBody>
                    <a:bodyPr/>
                    <a:lstStyle/>
                    <a:p>
                      <a:pPr algn="ctr">
                        <a:spcAft>
                          <a:spcPts val="0"/>
                        </a:spcAft>
                      </a:pPr>
                      <a:r>
                        <a:rPr lang="en-GB" sz="1100">
                          <a:effectLst/>
                          <a:latin typeface="+mn-lt"/>
                          <a:ea typeface="Arial"/>
                          <a:cs typeface="Arial"/>
                        </a:rPr>
                        <a:t>53</a:t>
                      </a:r>
                    </a:p>
                  </a:txBody>
                  <a:tcPr anchor="ctr">
                    <a:noFill/>
                  </a:tcPr>
                </a:tc>
                <a:tc>
                  <a:txBody>
                    <a:bodyPr/>
                    <a:lstStyle/>
                    <a:p>
                      <a:pPr algn="ctr">
                        <a:spcAft>
                          <a:spcPts val="0"/>
                        </a:spcAft>
                      </a:pPr>
                      <a:r>
                        <a:rPr lang="en-GB" sz="1100" dirty="0">
                          <a:effectLst/>
                          <a:latin typeface="+mn-lt"/>
                          <a:ea typeface="Arial"/>
                          <a:cs typeface="Arial"/>
                        </a:rPr>
                        <a:t>54</a:t>
                      </a:r>
                    </a:p>
                  </a:txBody>
                  <a:tcPr anchor="ct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0001"/>
                  </a:ext>
                </a:extLst>
              </a:tr>
              <a:tr h="288032">
                <a:tc>
                  <a:txBody>
                    <a:bodyPr/>
                    <a:lstStyle/>
                    <a:p>
                      <a:pPr algn="ctr"/>
                      <a:r>
                        <a:rPr lang="en-GB" sz="1100" dirty="0" smtClean="0">
                          <a:latin typeface="+mn-lt"/>
                        </a:rPr>
                        <a:t>55</a:t>
                      </a:r>
                      <a:endParaRPr lang="en-GB" sz="1100" dirty="0">
                        <a:latin typeface="+mn-lt"/>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r>
                        <a:rPr lang="en-GB" sz="1100" dirty="0" smtClean="0">
                          <a:latin typeface="+mn-lt"/>
                        </a:rPr>
                        <a:t>56</a:t>
                      </a:r>
                      <a:endParaRPr lang="en-GB" sz="1100" dirty="0">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r>
                        <a:rPr lang="en-GB" sz="1100" dirty="0" smtClean="0">
                          <a:latin typeface="+mn-lt"/>
                        </a:rPr>
                        <a:t>57</a:t>
                      </a:r>
                      <a:endParaRPr lang="en-GB" sz="1100" dirty="0">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dirty="0">
                          <a:effectLst/>
                          <a:latin typeface="+mn-lt"/>
                          <a:ea typeface="Arial"/>
                          <a:cs typeface="Arial"/>
                        </a:rPr>
                        <a:t>59</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a:effectLst/>
                          <a:latin typeface="+mn-lt"/>
                          <a:ea typeface="Arial"/>
                          <a:cs typeface="Arial"/>
                        </a:rPr>
                        <a:t>61</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a:effectLst/>
                          <a:latin typeface="+mn-lt"/>
                          <a:ea typeface="Arial"/>
                          <a:cs typeface="Arial"/>
                        </a:rPr>
                        <a:t>62</a:t>
                      </a: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a:effectLst/>
                          <a:latin typeface="+mn-lt"/>
                          <a:ea typeface="Arial"/>
                          <a:cs typeface="Arial"/>
                        </a:rPr>
                        <a:t>63</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a:effectLst/>
                          <a:latin typeface="+mn-lt"/>
                          <a:ea typeface="Arial"/>
                          <a:cs typeface="Arial"/>
                        </a:rPr>
                        <a:t>64</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a:effectLst/>
                          <a:latin typeface="+mn-lt"/>
                          <a:ea typeface="Arial"/>
                          <a:cs typeface="Arial"/>
                        </a:rPr>
                        <a:t>65</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a:effectLst/>
                          <a:latin typeface="+mn-lt"/>
                          <a:ea typeface="Arial"/>
                          <a:cs typeface="Arial"/>
                        </a:rPr>
                        <a:t>66</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a:effectLst/>
                          <a:latin typeface="+mn-lt"/>
                          <a:ea typeface="Arial"/>
                          <a:cs typeface="Arial"/>
                        </a:rPr>
                        <a:t>67</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a:effectLst/>
                          <a:latin typeface="+mn-lt"/>
                          <a:ea typeface="Arial"/>
                          <a:cs typeface="Arial"/>
                        </a:rPr>
                        <a:t>68</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a:effectLst/>
                          <a:latin typeface="+mn-lt"/>
                          <a:ea typeface="Arial"/>
                          <a:cs typeface="Arial"/>
                        </a:rPr>
                        <a:t>69</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a:effectLst/>
                          <a:latin typeface="+mn-lt"/>
                          <a:ea typeface="Arial"/>
                          <a:cs typeface="Arial"/>
                        </a:rPr>
                        <a:t>70</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a:effectLst/>
                          <a:latin typeface="+mn-lt"/>
                          <a:ea typeface="Arial"/>
                          <a:cs typeface="Arial"/>
                        </a:rPr>
                        <a:t>71</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a:effectLst/>
                          <a:latin typeface="+mn-lt"/>
                          <a:ea typeface="Arial"/>
                          <a:cs typeface="Arial"/>
                        </a:rPr>
                        <a:t>72</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a:effectLst/>
                          <a:latin typeface="+mn-lt"/>
                          <a:ea typeface="Arial"/>
                          <a:cs typeface="Arial"/>
                        </a:rPr>
                        <a:t>75</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a:effectLst/>
                          <a:latin typeface="+mn-lt"/>
                          <a:ea typeface="Arial"/>
                          <a:cs typeface="Arial"/>
                        </a:rPr>
                        <a:t>78</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100" dirty="0">
                          <a:effectLst/>
                          <a:latin typeface="+mn-lt"/>
                          <a:ea typeface="Arial"/>
                          <a:cs typeface="Arial"/>
                        </a:rPr>
                        <a:t>79</a:t>
                      </a: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dirty="0">
                        <a:latin typeface="+mn-lt"/>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2039947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chor="t">
            <a:normAutofit/>
          </a:bodyPr>
          <a:lstStyle/>
          <a:p>
            <a:pPr algn="l"/>
            <a:r>
              <a:rPr lang="fr-FR" sz="2000" dirty="0">
                <a:solidFill>
                  <a:schemeClr val="bg1">
                    <a:lumMod val="50000"/>
                  </a:schemeClr>
                </a:solidFill>
              </a:rPr>
              <a:t>LE DÉPISTAGE DU VIH ET LES PATHOLOGIES INDICATRICES : </a:t>
            </a:r>
            <a:r>
              <a:rPr lang="fr-FR" sz="2000" dirty="0">
                <a:solidFill>
                  <a:schemeClr val="bg1">
                    <a:lumMod val="50000"/>
                  </a:schemeClr>
                </a:solidFill>
              </a:rPr>
              <a:t>DIAPORAMA</a:t>
            </a:r>
            <a:endParaRPr lang="fr-FR" sz="2000" dirty="0">
              <a:solidFill>
                <a:schemeClr val="bg1">
                  <a:lumMod val="50000"/>
                </a:schemeClr>
              </a:solidFill>
            </a:endParaRPr>
          </a:p>
        </p:txBody>
      </p:sp>
      <p:sp>
        <p:nvSpPr>
          <p:cNvPr id="3" name="Content Placeholder 2"/>
          <p:cNvSpPr>
            <a:spLocks noGrp="1"/>
          </p:cNvSpPr>
          <p:nvPr>
            <p:ph idx="1"/>
          </p:nvPr>
        </p:nvSpPr>
        <p:spPr>
          <a:xfrm>
            <a:off x="395536" y="980728"/>
            <a:ext cx="8280920" cy="5184576"/>
          </a:xfrm>
        </p:spPr>
        <p:txBody>
          <a:bodyPr>
            <a:normAutofit fontScale="92500" lnSpcReduction="20000"/>
          </a:bodyPr>
          <a:lstStyle/>
          <a:p>
            <a:pPr marL="0" indent="0">
              <a:buNone/>
            </a:pPr>
            <a:r>
              <a:rPr lang="fr-FR" sz="1800" u="sng" dirty="0"/>
              <a:t>Comment utiliser l'ensemble de diapos ?</a:t>
            </a:r>
          </a:p>
          <a:p>
            <a:pPr marL="0" indent="0">
              <a:buNone/>
            </a:pPr>
            <a:endParaRPr lang="fr-FR" sz="1800" dirty="0"/>
          </a:p>
          <a:p>
            <a:pPr marL="0" indent="0">
              <a:buNone/>
            </a:pPr>
            <a:r>
              <a:rPr lang="fr-FR" sz="1800" dirty="0"/>
              <a:t>Après avoir téléchargé l'ensemble de diapos, veuillez les passer en revue. Si votre public correspond à l'un de ceux décrits dans la liste de menus, vous pouvez utiliser la liste </a:t>
            </a:r>
            <a:r>
              <a:rPr lang="fr-FR" sz="1800" dirty="0" smtClean="0"/>
              <a:t>correspondante de </a:t>
            </a:r>
            <a:r>
              <a:rPr lang="fr-FR" sz="1800" dirty="0"/>
              <a:t>la page précédente afin de voir </a:t>
            </a:r>
            <a:r>
              <a:rPr lang="fr-FR" sz="1800" dirty="0" smtClean="0"/>
              <a:t>les </a:t>
            </a:r>
            <a:r>
              <a:rPr lang="fr-FR" sz="1800" dirty="0"/>
              <a:t>diapos qui seraient les plus pertinentes à inclure dans votre présentation.</a:t>
            </a:r>
          </a:p>
          <a:p>
            <a:pPr marL="0" indent="0">
              <a:buNone/>
            </a:pPr>
            <a:r>
              <a:rPr lang="fr-FR" dirty="0"/>
              <a:t> </a:t>
            </a:r>
          </a:p>
          <a:p>
            <a:pPr marL="0" indent="0">
              <a:buNone/>
            </a:pPr>
            <a:r>
              <a:rPr lang="fr-FR" sz="1800" dirty="0"/>
              <a:t>Lancer un « diaporama » ne permet d'afficher que l'ensemble de diapos de base. Pour modifier cela, vous pouvez monter votre présentation en supprimant ou masquant (cliquer sur « diaporama » et utiliser le bouton « Masquer la diapo ») les diapos que vous ne souhaitez pas inclure. Vous pouvez également ajouter </a:t>
            </a:r>
            <a:r>
              <a:rPr lang="fr-FR" sz="1800" dirty="0" smtClean="0"/>
              <a:t>vos </a:t>
            </a:r>
            <a:r>
              <a:rPr lang="fr-FR" sz="1800" dirty="0"/>
              <a:t>propres diapos </a:t>
            </a:r>
            <a:r>
              <a:rPr lang="fr-FR" sz="1800" dirty="0" smtClean="0"/>
              <a:t>à </a:t>
            </a:r>
            <a:r>
              <a:rPr lang="fr-FR" sz="1800" dirty="0"/>
              <a:t>la présentation.</a:t>
            </a:r>
          </a:p>
          <a:p>
            <a:pPr marL="0" indent="0">
              <a:buNone/>
            </a:pPr>
            <a:endParaRPr lang="fr-FR" sz="1800" dirty="0"/>
          </a:p>
          <a:p>
            <a:pPr marL="0" indent="0">
              <a:buNone/>
            </a:pPr>
            <a:r>
              <a:rPr lang="fr-FR" sz="1800" dirty="0"/>
              <a:t>Lisez les commentaires pour chacune des diapos que vous souhaitez utiliser (cliquez sur « afficher » puis sur « page de notes </a:t>
            </a:r>
            <a:r>
              <a:rPr lang="fr-FR" sz="1800" dirty="0" smtClean="0"/>
              <a:t>»). </a:t>
            </a:r>
            <a:r>
              <a:rPr lang="fr-FR" sz="1800" dirty="0"/>
              <a:t>Pour certaines diapos, nous proposons également une narration que vous pouvez utiliser ou modifier à votre convenance.</a:t>
            </a:r>
          </a:p>
          <a:p>
            <a:pPr marL="0" indent="0">
              <a:buNone/>
            </a:pPr>
            <a:endParaRPr lang="fr-FR" sz="1800" dirty="0"/>
          </a:p>
          <a:p>
            <a:pPr marL="0" indent="0">
              <a:buNone/>
            </a:pPr>
            <a:r>
              <a:rPr lang="fr-FR" sz="1800" u="sng" dirty="0"/>
              <a:t>Après avoir utilisé l'ensemble de diapos</a:t>
            </a:r>
          </a:p>
          <a:p>
            <a:pPr marL="0" indent="0">
              <a:buNone/>
            </a:pPr>
            <a:r>
              <a:rPr lang="fr-FR" sz="1800" dirty="0"/>
              <a:t>Nous serions ravis de recevoir vos commentaires </a:t>
            </a:r>
            <a:r>
              <a:rPr lang="fr-FR" sz="1800" dirty="0" smtClean="0"/>
              <a:t>qui </a:t>
            </a:r>
            <a:r>
              <a:rPr lang="fr-FR" sz="1800" dirty="0"/>
              <a:t>nous </a:t>
            </a:r>
            <a:r>
              <a:rPr lang="fr-FR" sz="1800" dirty="0" smtClean="0"/>
              <a:t>permettrons </a:t>
            </a:r>
            <a:r>
              <a:rPr lang="fr-FR" sz="1800" dirty="0"/>
              <a:t>d'affiner et d'améliorer en permanence l'ensemble de diapos. Veuillez cliquer sur « Commentaires et évaluation » à côté </a:t>
            </a:r>
            <a:r>
              <a:rPr lang="fr-FR" sz="1800" dirty="0" smtClean="0"/>
              <a:t>de </a:t>
            </a:r>
            <a:r>
              <a:rPr lang="fr-FR" sz="1800" dirty="0"/>
              <a:t>l'ensemble de diapos sur le site Internet et remplissez le court formulaire de commentaires.</a:t>
            </a:r>
          </a:p>
        </p:txBody>
      </p:sp>
      <p:grpSp>
        <p:nvGrpSpPr>
          <p:cNvPr id="4" name="Group 3"/>
          <p:cNvGrpSpPr/>
          <p:nvPr/>
        </p:nvGrpSpPr>
        <p:grpSpPr>
          <a:xfrm>
            <a:off x="179512" y="6381328"/>
            <a:ext cx="8888434" cy="372932"/>
            <a:chOff x="179512" y="6381328"/>
            <a:chExt cx="8888434" cy="372932"/>
          </a:xfrm>
        </p:grpSpPr>
        <p:pic>
          <p:nvPicPr>
            <p:cNvPr id="5" name="Picture 3" descr="E:\Work\1___CPH_HIV\HiE\1. OptTEST start\text for optest\Logo\Optest full_croppe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4860" y="6381328"/>
              <a:ext cx="963086" cy="372932"/>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Connector 6"/>
            <p:cNvCxnSpPr/>
            <p:nvPr/>
          </p:nvCxnSpPr>
          <p:spPr>
            <a:xfrm>
              <a:off x="179512" y="6633596"/>
              <a:ext cx="849694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179512" y="6685436"/>
              <a:ext cx="7992888" cy="0"/>
            </a:xfrm>
            <a:prstGeom prst="line">
              <a:avLst/>
            </a:prstGeom>
            <a:ln w="38100">
              <a:solidFill>
                <a:srgbClr val="617A7D"/>
              </a:solidFill>
            </a:ln>
          </p:spPr>
          <p:style>
            <a:lnRef idx="1">
              <a:schemeClr val="accent1"/>
            </a:lnRef>
            <a:fillRef idx="0">
              <a:schemeClr val="accent1"/>
            </a:fillRef>
            <a:effectRef idx="0">
              <a:schemeClr val="accent1"/>
            </a:effectRef>
            <a:fontRef idx="minor">
              <a:schemeClr val="tx1"/>
            </a:fontRef>
          </p:style>
        </p:cxnSp>
        <p:sp>
          <p:nvSpPr>
            <p:cNvPr id="9" name="Freeform 8"/>
            <p:cNvSpPr/>
            <p:nvPr/>
          </p:nvSpPr>
          <p:spPr>
            <a:xfrm>
              <a:off x="8655844" y="6584156"/>
              <a:ext cx="142875" cy="49440"/>
            </a:xfrm>
            <a:custGeom>
              <a:avLst/>
              <a:gdLst>
                <a:gd name="connsiteX0" fmla="*/ 142875 w 142875"/>
                <a:gd name="connsiteY0" fmla="*/ 0 h 52388"/>
                <a:gd name="connsiteX1" fmla="*/ 85725 w 142875"/>
                <a:gd name="connsiteY1" fmla="*/ 42863 h 52388"/>
                <a:gd name="connsiteX2" fmla="*/ 0 w 142875"/>
                <a:gd name="connsiteY2" fmla="*/ 52388 h 52388"/>
                <a:gd name="connsiteX3" fmla="*/ 0 w 142875"/>
                <a:gd name="connsiteY3" fmla="*/ 52388 h 52388"/>
              </a:gdLst>
              <a:ahLst/>
              <a:cxnLst>
                <a:cxn ang="0">
                  <a:pos x="connsiteX0" y="connsiteY0"/>
                </a:cxn>
                <a:cxn ang="0">
                  <a:pos x="connsiteX1" y="connsiteY1"/>
                </a:cxn>
                <a:cxn ang="0">
                  <a:pos x="connsiteX2" y="connsiteY2"/>
                </a:cxn>
                <a:cxn ang="0">
                  <a:pos x="connsiteX3" y="connsiteY3"/>
                </a:cxn>
              </a:cxnLst>
              <a:rect l="l" t="t" r="r" b="b"/>
              <a:pathLst>
                <a:path w="142875" h="52388">
                  <a:moveTo>
                    <a:pt x="142875" y="0"/>
                  </a:moveTo>
                  <a:cubicBezTo>
                    <a:pt x="126206" y="17066"/>
                    <a:pt x="109537" y="34132"/>
                    <a:pt x="85725" y="42863"/>
                  </a:cubicBezTo>
                  <a:cubicBezTo>
                    <a:pt x="61913" y="51594"/>
                    <a:pt x="0" y="52388"/>
                    <a:pt x="0" y="52388"/>
                  </a:cubicBezTo>
                  <a:lnTo>
                    <a:pt x="0" y="52388"/>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91998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pPr algn="l"/>
            <a:r>
              <a:rPr lang="en-GB" sz="2700" dirty="0">
                <a:latin typeface="Corbel" panose="020B0503020204020204" pitchFamily="34" charset="0"/>
              </a:rPr>
              <a:t/>
            </a:r>
            <a:br>
              <a:rPr lang="en-GB" sz="2700" dirty="0">
                <a:latin typeface="Corbel" panose="020B0503020204020204" pitchFamily="34" charset="0"/>
              </a:rPr>
            </a:br>
            <a:endParaRPr lang="en-GB" dirty="0">
              <a:latin typeface="Corbel" panose="020B0503020204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45748092"/>
              </p:ext>
            </p:extLst>
          </p:nvPr>
        </p:nvGraphicFramePr>
        <p:xfrm>
          <a:off x="539552" y="1390093"/>
          <a:ext cx="7776864"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539552" y="188640"/>
            <a:ext cx="8136904" cy="1323439"/>
          </a:xfrm>
          <a:prstGeom prst="rect">
            <a:avLst/>
          </a:prstGeom>
        </p:spPr>
        <p:txBody>
          <a:bodyPr wrap="square">
            <a:spAutoFit/>
          </a:bodyPr>
          <a:lstStyle/>
          <a:p>
            <a:r>
              <a:rPr lang="fr-FR" sz="2000" dirty="0">
                <a:latin typeface="Calibri" panose="020F0502020204030204" pitchFamily="34" charset="0"/>
              </a:rPr>
              <a:t>Les diapos se répartissent dans les sections suivantes, à la condition que les données à l'échelle européenne et les données nationales additionnelles étaient </a:t>
            </a:r>
            <a:r>
              <a:rPr lang="fr-FR" sz="2000" dirty="0" smtClean="0">
                <a:latin typeface="Calibri" panose="020F0502020204030204" pitchFamily="34" charset="0"/>
              </a:rPr>
              <a:t>disponibles. L'ensemble de </a:t>
            </a:r>
            <a:r>
              <a:rPr lang="fr-FR" sz="2000" dirty="0">
                <a:latin typeface="Calibri" panose="020F0502020204030204" pitchFamily="34" charset="0"/>
              </a:rPr>
              <a:t>base ne couvre que les sections 1,2,3 et 6.</a:t>
            </a:r>
          </a:p>
        </p:txBody>
      </p:sp>
      <p:grpSp>
        <p:nvGrpSpPr>
          <p:cNvPr id="7" name="Group 6"/>
          <p:cNvGrpSpPr/>
          <p:nvPr/>
        </p:nvGrpSpPr>
        <p:grpSpPr>
          <a:xfrm>
            <a:off x="179512" y="6381328"/>
            <a:ext cx="8888434" cy="372932"/>
            <a:chOff x="179512" y="6381328"/>
            <a:chExt cx="8888434" cy="372932"/>
          </a:xfrm>
        </p:grpSpPr>
        <p:pic>
          <p:nvPicPr>
            <p:cNvPr id="8" name="Picture 3" descr="E:\Work\1___CPH_HIV\HiE\1. OptTEST start\text for optest\Logo\Optest full_cropped.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104860" y="6381328"/>
              <a:ext cx="963086" cy="372932"/>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Connector 8"/>
            <p:cNvCxnSpPr/>
            <p:nvPr/>
          </p:nvCxnSpPr>
          <p:spPr>
            <a:xfrm>
              <a:off x="179512" y="6633596"/>
              <a:ext cx="849694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179512" y="6685436"/>
              <a:ext cx="7992888" cy="0"/>
            </a:xfrm>
            <a:prstGeom prst="line">
              <a:avLst/>
            </a:prstGeom>
            <a:ln w="38100">
              <a:solidFill>
                <a:srgbClr val="617A7D"/>
              </a:solidFill>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8655844" y="6584156"/>
              <a:ext cx="142875" cy="49440"/>
            </a:xfrm>
            <a:custGeom>
              <a:avLst/>
              <a:gdLst>
                <a:gd name="connsiteX0" fmla="*/ 142875 w 142875"/>
                <a:gd name="connsiteY0" fmla="*/ 0 h 52388"/>
                <a:gd name="connsiteX1" fmla="*/ 85725 w 142875"/>
                <a:gd name="connsiteY1" fmla="*/ 42863 h 52388"/>
                <a:gd name="connsiteX2" fmla="*/ 0 w 142875"/>
                <a:gd name="connsiteY2" fmla="*/ 52388 h 52388"/>
                <a:gd name="connsiteX3" fmla="*/ 0 w 142875"/>
                <a:gd name="connsiteY3" fmla="*/ 52388 h 52388"/>
              </a:gdLst>
              <a:ahLst/>
              <a:cxnLst>
                <a:cxn ang="0">
                  <a:pos x="connsiteX0" y="connsiteY0"/>
                </a:cxn>
                <a:cxn ang="0">
                  <a:pos x="connsiteX1" y="connsiteY1"/>
                </a:cxn>
                <a:cxn ang="0">
                  <a:pos x="connsiteX2" y="connsiteY2"/>
                </a:cxn>
                <a:cxn ang="0">
                  <a:pos x="connsiteX3" y="connsiteY3"/>
                </a:cxn>
              </a:cxnLst>
              <a:rect l="l" t="t" r="r" b="b"/>
              <a:pathLst>
                <a:path w="142875" h="52388">
                  <a:moveTo>
                    <a:pt x="142875" y="0"/>
                  </a:moveTo>
                  <a:cubicBezTo>
                    <a:pt x="126206" y="17066"/>
                    <a:pt x="109537" y="34132"/>
                    <a:pt x="85725" y="42863"/>
                  </a:cubicBezTo>
                  <a:cubicBezTo>
                    <a:pt x="61913" y="51594"/>
                    <a:pt x="0" y="52388"/>
                    <a:pt x="0" y="52388"/>
                  </a:cubicBezTo>
                  <a:lnTo>
                    <a:pt x="0" y="52388"/>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3106698954"/>
      </p:ext>
    </p:extLst>
  </p:cSld>
  <p:clrMapOvr>
    <a:masterClrMapping/>
  </p:clrMapOvr>
</p:sld>
</file>

<file path=ppt/theme/theme1.xml><?xml version="1.0" encoding="utf-8"?>
<a:theme xmlns:a="http://schemas.openxmlformats.org/drawingml/2006/main" name="7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Helvetica"/>
        <a:ea typeface="ＭＳ Ｐゴシック"/>
        <a:cs typeface=""/>
      </a:majorFont>
      <a:minorFont>
        <a:latin typeface="Helvetic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_CfI Review - HIV &amp; STI Dept Nov 2005">
  <a:themeElements>
    <a:clrScheme name="CfI Review - HIV &amp; STI Dept Nov 200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fI Review - HIV &amp; STI Dept Nov 200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000" b="1" i="0" u="sng" strike="noStrike" cap="none" normalizeH="0" baseline="0" smtClean="0">
            <a:ln>
              <a:noFill/>
            </a:ln>
            <a:solidFill>
              <a:srgbClr val="000000"/>
            </a:solidFill>
            <a:effectLst/>
            <a:latin typeface="Gill Sans MT"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000" b="1" i="0" u="sng" strike="noStrike" cap="none" normalizeH="0" baseline="0" smtClean="0">
            <a:ln>
              <a:noFill/>
            </a:ln>
            <a:solidFill>
              <a:srgbClr val="000000"/>
            </a:solidFill>
            <a:effectLst/>
            <a:latin typeface="Gill Sans MT" pitchFamily="34" charset="0"/>
          </a:defRPr>
        </a:defPPr>
      </a:lstStyle>
    </a:lnDef>
  </a:objectDefaults>
  <a:extraClrSchemeLst>
    <a:extraClrScheme>
      <a:clrScheme name="CfI Review - HIV &amp; STI Dept Nov 200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fI Review - HIV &amp; STI Dept Nov 200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CfI Review - HIV &amp; STI Dept Nov 200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fI Review - HIV &amp; STI Dept Nov 200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fI Review - HIV &amp; STI Dept Nov 200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fI Review - HIV &amp; STI Dept Nov 200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CfI Review - HIV &amp; STI Dept Nov 200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fI Review - HIV &amp; STI Dept Nov 2005 8">
        <a:dk1>
          <a:srgbClr val="FFFFFF"/>
        </a:dk1>
        <a:lt1>
          <a:srgbClr val="FFFFFF"/>
        </a:lt1>
        <a:dk2>
          <a:srgbClr val="FFFFFF"/>
        </a:dk2>
        <a:lt2>
          <a:srgbClr val="969696"/>
        </a:lt2>
        <a:accent1>
          <a:srgbClr val="00CC99"/>
        </a:accent1>
        <a:accent2>
          <a:srgbClr val="3333CC"/>
        </a:accent2>
        <a:accent3>
          <a:srgbClr val="FFFFFF"/>
        </a:accent3>
        <a:accent4>
          <a:srgbClr val="DADADA"/>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2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_ECDC_PowerPoint_Template_2009_rev_1_4">
  <a:themeElements>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CDC_PowerPoint_Template_2009_rev_1_4">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fI Review - HIV &amp; STI Dept Nov 2005">
  <a:themeElements>
    <a:clrScheme name="CfI Review - HIV &amp; STI Dept Nov 200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fI Review - HIV &amp; STI Dept Nov 200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000" b="1" i="0" u="sng" strike="noStrike" cap="none" normalizeH="0" baseline="0" smtClean="0">
            <a:ln>
              <a:noFill/>
            </a:ln>
            <a:solidFill>
              <a:srgbClr val="000000"/>
            </a:solidFill>
            <a:effectLst/>
            <a:latin typeface="Gill Sans MT"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000" b="1" i="0" u="sng" strike="noStrike" cap="none" normalizeH="0" baseline="0" smtClean="0">
            <a:ln>
              <a:noFill/>
            </a:ln>
            <a:solidFill>
              <a:srgbClr val="000000"/>
            </a:solidFill>
            <a:effectLst/>
            <a:latin typeface="Gill Sans MT" pitchFamily="34" charset="0"/>
          </a:defRPr>
        </a:defPPr>
      </a:lstStyle>
    </a:lnDef>
  </a:objectDefaults>
  <a:extraClrSchemeLst>
    <a:extraClrScheme>
      <a:clrScheme name="CfI Review - HIV &amp; STI Dept Nov 200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fI Review - HIV &amp; STI Dept Nov 200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CfI Review - HIV &amp; STI Dept Nov 200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fI Review - HIV &amp; STI Dept Nov 200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fI Review - HIV &amp; STI Dept Nov 200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fI Review - HIV &amp; STI Dept Nov 200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CfI Review - HIV &amp; STI Dept Nov 200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fI Review - HIV &amp; STI Dept Nov 2005 8">
        <a:dk1>
          <a:srgbClr val="FFFFFF"/>
        </a:dk1>
        <a:lt1>
          <a:srgbClr val="FFFFFF"/>
        </a:lt1>
        <a:dk2>
          <a:srgbClr val="FFFFFF"/>
        </a:dk2>
        <a:lt2>
          <a:srgbClr val="969696"/>
        </a:lt2>
        <a:accent1>
          <a:srgbClr val="00CC99"/>
        </a:accent1>
        <a:accent2>
          <a:srgbClr val="3333CC"/>
        </a:accent2>
        <a:accent3>
          <a:srgbClr val="FFFFFF"/>
        </a:accent3>
        <a:accent4>
          <a:srgbClr val="DADADA"/>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ECDC_PowerPoint_Template_2009_rev_1_4">
  <a:themeElements>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CDC_PowerPoint_Template_2009_rev_1_4">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8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Helvetica"/>
        <a:ea typeface="ＭＳ Ｐゴシック"/>
        <a:cs typeface=""/>
      </a:majorFont>
      <a:minorFont>
        <a:latin typeface="Helvetic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1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1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TotalTime>
  <Words>591</Words>
  <Application>Microsoft Office PowerPoint</Application>
  <PresentationFormat>Skærmshow (4:3)</PresentationFormat>
  <Paragraphs>343</Paragraphs>
  <Slides>6</Slides>
  <Notes>6</Notes>
  <HiddenSlides>0</HiddenSlides>
  <MMClips>0</MMClips>
  <ScaleCrop>false</ScaleCrop>
  <HeadingPairs>
    <vt:vector size="4" baseType="variant">
      <vt:variant>
        <vt:lpstr>Tema</vt:lpstr>
      </vt:variant>
      <vt:variant>
        <vt:i4>12</vt:i4>
      </vt:variant>
      <vt:variant>
        <vt:lpstr>Diastitler</vt:lpstr>
      </vt:variant>
      <vt:variant>
        <vt:i4>6</vt:i4>
      </vt:variant>
    </vt:vector>
  </HeadingPairs>
  <TitlesOfParts>
    <vt:vector size="18" baseType="lpstr">
      <vt:lpstr>7_Custom Design</vt:lpstr>
      <vt:lpstr>CfI Review - HIV &amp; STI Dept Nov 2005</vt:lpstr>
      <vt:lpstr>ECDC_PowerPoint_Template_2009_rev_1_4</vt:lpstr>
      <vt:lpstr>Theme2</vt:lpstr>
      <vt:lpstr>8_Custom Design</vt:lpstr>
      <vt:lpstr>3_Office Theme</vt:lpstr>
      <vt:lpstr>10_Office Theme</vt:lpstr>
      <vt:lpstr>12_Office Theme</vt:lpstr>
      <vt:lpstr>18_Office Theme</vt:lpstr>
      <vt:lpstr>1_CfI Review - HIV &amp; STI Dept Nov 2005</vt:lpstr>
      <vt:lpstr>2_Default Design</vt:lpstr>
      <vt:lpstr>1_ECDC_PowerPoint_Template_2009_rev_1_4</vt:lpstr>
      <vt:lpstr>LE DÉPISTAGE DU VIH ET LES PATHOLOGIES INDICATRICES : DIAPORAMA</vt:lpstr>
      <vt:lpstr>LE DÉPISTAGE DU VIH ET LES PATHOLOGIES INDICATRICES : DIAPORAMA</vt:lpstr>
      <vt:lpstr>LE DÉPISTAGE DU VIH ET LES PATHOLOGIES INDICATRICES : DIAPORAMA</vt:lpstr>
      <vt:lpstr>LE DÉPISTAGE DU VIH ET LES PATHOLOGIES INDICATRICES : DIAPORAMA</vt:lpstr>
      <vt:lpstr>LE DÉPISTAGE DU VIH ET LES PATHOLOGIES INDICATRICES : DIAPORAMA</vt:lpstr>
      <vt:lpstr> </vt:lpstr>
    </vt:vector>
  </TitlesOfParts>
  <Company>Chelsea and Westminster Healthcare NHS Fdn Trust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Rae, Caroline</dc:creator>
  <cp:lastModifiedBy>Ida Sperle</cp:lastModifiedBy>
  <cp:revision>919</cp:revision>
  <cp:lastPrinted>2016-01-18T14:43:28Z</cp:lastPrinted>
  <dcterms:created xsi:type="dcterms:W3CDTF">2015-10-06T09:45:17Z</dcterms:created>
  <dcterms:modified xsi:type="dcterms:W3CDTF">2017-07-17T12:50:42Z</dcterms:modified>
</cp:coreProperties>
</file>