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4.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5.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4004" r:id="rId2"/>
    <p:sldMasterId id="2147484018" r:id="rId3"/>
    <p:sldMasterId id="2147484071" r:id="rId4"/>
    <p:sldMasterId id="2147484096" r:id="rId5"/>
    <p:sldMasterId id="2147484111" r:id="rId6"/>
    <p:sldMasterId id="2147484128" r:id="rId7"/>
    <p:sldMasterId id="2147484141" r:id="rId8"/>
    <p:sldMasterId id="2147484153" r:id="rId9"/>
    <p:sldMasterId id="2147484165" r:id="rId10"/>
    <p:sldMasterId id="2147484177" r:id="rId11"/>
    <p:sldMasterId id="2147484189" r:id="rId12"/>
    <p:sldMasterId id="2147484204" r:id="rId13"/>
    <p:sldMasterId id="2147484217" r:id="rId14"/>
    <p:sldMasterId id="2147484234" r:id="rId15"/>
    <p:sldMasterId id="2147484247" r:id="rId16"/>
  </p:sldMasterIdLst>
  <p:notesMasterIdLst>
    <p:notesMasterId r:id="rId23"/>
  </p:notesMasterIdLst>
  <p:handoutMasterIdLst>
    <p:handoutMasterId r:id="rId24"/>
  </p:handoutMasterIdLst>
  <p:sldIdLst>
    <p:sldId id="539" r:id="rId17"/>
    <p:sldId id="421" r:id="rId18"/>
    <p:sldId id="537" r:id="rId19"/>
    <p:sldId id="538" r:id="rId20"/>
    <p:sldId id="540" r:id="rId21"/>
    <p:sldId id="541" r:id="rId22"/>
  </p:sldIdLst>
  <p:sldSz cx="9144000" cy="6858000" type="screen4x3"/>
  <p:notesSz cx="6797675" cy="9928225"/>
  <p:defaultText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da Sperle" initials="IS" lastIdx="6" clrIdx="0"/>
  <p:cmAuthor id="1" name="Rae, Caroline" initials="C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99CCFF"/>
    <a:srgbClr val="0C1B2E"/>
    <a:srgbClr val="D1E8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68" autoAdjust="0"/>
    <p:restoredTop sz="80114" autoAdjust="0"/>
  </p:normalViewPr>
  <p:slideViewPr>
    <p:cSldViewPr>
      <p:cViewPr>
        <p:scale>
          <a:sx n="80" d="100"/>
          <a:sy n="80" d="100"/>
        </p:scale>
        <p:origin x="-1542" y="-60"/>
      </p:cViewPr>
      <p:guideLst>
        <p:guide orient="horz" pos="2160"/>
        <p:guide pos="2880"/>
      </p:guideLst>
    </p:cSldViewPr>
  </p:slideViewPr>
  <p:outlineViewPr>
    <p:cViewPr>
      <p:scale>
        <a:sx n="33" d="100"/>
        <a:sy n="33" d="100"/>
      </p:scale>
      <p:origin x="0" y="20130"/>
    </p:cViewPr>
  </p:outlineViewPr>
  <p:notesTextViewPr>
    <p:cViewPr>
      <p:scale>
        <a:sx n="1" d="1"/>
        <a:sy n="1" d="1"/>
      </p:scale>
      <p:origin x="0" y="0"/>
    </p:cViewPr>
  </p:notesTextViewPr>
  <p:sorterViewPr>
    <p:cViewPr>
      <p:scale>
        <a:sx n="200" d="100"/>
        <a:sy n="200" d="100"/>
      </p:scale>
      <p:origin x="0" y="0"/>
    </p:cViewPr>
  </p:sorterViewPr>
  <p:notesViewPr>
    <p:cSldViewPr>
      <p:cViewPr>
        <p:scale>
          <a:sx n="90" d="100"/>
          <a:sy n="90" d="100"/>
        </p:scale>
        <p:origin x="-371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7BD59-F03A-4BCA-9DF8-FE707AE7CE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C6B57310-172B-45C5-A21E-9DD2CB23AC98}">
      <dgm:prSet/>
      <dgm:spPr>
        <a:solidFill>
          <a:srgbClr val="E9EDF4"/>
        </a:solidFill>
      </dgm:spPr>
      <dgm:t>
        <a:bodyPr/>
        <a:lstStyle/>
        <a:p>
          <a:pPr rtl="0"/>
          <a:r>
            <a:rPr lang="en-GB" dirty="0" smtClean="0">
              <a:solidFill>
                <a:schemeClr val="tx1"/>
              </a:solidFill>
            </a:rPr>
            <a:t>Current profile of the HIV epidemic across Europe </a:t>
          </a:r>
          <a:endParaRPr lang="en-GB" dirty="0">
            <a:solidFill>
              <a:schemeClr val="tx1"/>
            </a:solidFill>
          </a:endParaRPr>
        </a:p>
      </dgm:t>
    </dgm:pt>
    <dgm:pt modelId="{208920A8-D572-4D3C-A873-3BC761196B91}" type="parTrans" cxnId="{EB33C2C5-0B6E-48E1-A3F8-E80D11A572A9}">
      <dgm:prSet/>
      <dgm:spPr/>
      <dgm:t>
        <a:bodyPr/>
        <a:lstStyle/>
        <a:p>
          <a:endParaRPr lang="en-GB"/>
        </a:p>
      </dgm:t>
    </dgm:pt>
    <dgm:pt modelId="{A3C40278-07D0-44F3-A29B-F4A499C4349E}" type="sibTrans" cxnId="{EB33C2C5-0B6E-48E1-A3F8-E80D11A572A9}">
      <dgm:prSet/>
      <dgm:spPr/>
      <dgm:t>
        <a:bodyPr/>
        <a:lstStyle/>
        <a:p>
          <a:endParaRPr lang="en-GB"/>
        </a:p>
      </dgm:t>
    </dgm:pt>
    <dgm:pt modelId="{260E60F5-6056-4C73-9D1A-09DEFAA6ECF8}">
      <dgm:prSet/>
      <dgm:spPr>
        <a:solidFill>
          <a:srgbClr val="E9EDF4"/>
        </a:solidFill>
      </dgm:spPr>
      <dgm:t>
        <a:bodyPr/>
        <a:lstStyle/>
        <a:p>
          <a:pPr rtl="0"/>
          <a:r>
            <a:rPr lang="en-GB" dirty="0" smtClean="0">
              <a:solidFill>
                <a:schemeClr val="tx1"/>
              </a:solidFill>
            </a:rPr>
            <a:t>Why we should test for HIV – the dual challenges of the levels of undiagnosed HIV and late diagnosis </a:t>
          </a:r>
          <a:endParaRPr lang="en-GB" dirty="0">
            <a:solidFill>
              <a:schemeClr val="tx1"/>
            </a:solidFill>
          </a:endParaRPr>
        </a:p>
      </dgm:t>
    </dgm:pt>
    <dgm:pt modelId="{8700422F-A169-4F50-9430-344907135694}" type="parTrans" cxnId="{B100E162-7B86-4DA4-AB54-38DEE7EB9330}">
      <dgm:prSet/>
      <dgm:spPr/>
      <dgm:t>
        <a:bodyPr/>
        <a:lstStyle/>
        <a:p>
          <a:endParaRPr lang="en-GB"/>
        </a:p>
      </dgm:t>
    </dgm:pt>
    <dgm:pt modelId="{52E9EF2A-853A-4505-B087-07C87EA7E0BE}" type="sibTrans" cxnId="{B100E162-7B86-4DA4-AB54-38DEE7EB9330}">
      <dgm:prSet/>
      <dgm:spPr/>
      <dgm:t>
        <a:bodyPr/>
        <a:lstStyle/>
        <a:p>
          <a:endParaRPr lang="en-GB"/>
        </a:p>
      </dgm:t>
    </dgm:pt>
    <dgm:pt modelId="{34ED2B49-A250-4B3C-AD15-BEE126EFDD18}">
      <dgm:prSet/>
      <dgm:spPr>
        <a:solidFill>
          <a:srgbClr val="E9EDF4"/>
        </a:solidFill>
      </dgm:spPr>
      <dgm:t>
        <a:bodyPr/>
        <a:lstStyle/>
        <a:p>
          <a:pPr rtl="0"/>
          <a:r>
            <a:rPr lang="en-GB" dirty="0" smtClean="0">
              <a:solidFill>
                <a:schemeClr val="tx1"/>
              </a:solidFill>
            </a:rPr>
            <a:t>Consequences of late diagnosis</a:t>
          </a:r>
          <a:endParaRPr lang="en-GB" dirty="0">
            <a:solidFill>
              <a:schemeClr val="tx1"/>
            </a:solidFill>
          </a:endParaRPr>
        </a:p>
      </dgm:t>
    </dgm:pt>
    <dgm:pt modelId="{5D24F5DD-811C-4C70-B89C-4FC0D95F8EBE}" type="parTrans" cxnId="{1A128D38-3A36-4E3D-BD73-C47CCCB22B85}">
      <dgm:prSet/>
      <dgm:spPr/>
      <dgm:t>
        <a:bodyPr/>
        <a:lstStyle/>
        <a:p>
          <a:endParaRPr lang="en-GB"/>
        </a:p>
      </dgm:t>
    </dgm:pt>
    <dgm:pt modelId="{7A7498D9-1279-4560-9295-DCDC3E90BC28}" type="sibTrans" cxnId="{1A128D38-3A36-4E3D-BD73-C47CCCB22B85}">
      <dgm:prSet/>
      <dgm:spPr/>
      <dgm:t>
        <a:bodyPr/>
        <a:lstStyle/>
        <a:p>
          <a:endParaRPr lang="en-GB"/>
        </a:p>
      </dgm:t>
    </dgm:pt>
    <dgm:pt modelId="{E89025F9-D7EC-4E16-8E48-5C1FCB82F763}">
      <dgm:prSet/>
      <dgm:spPr>
        <a:solidFill>
          <a:srgbClr val="E9EDF4"/>
        </a:solidFill>
      </dgm:spPr>
      <dgm:t>
        <a:bodyPr/>
        <a:lstStyle/>
        <a:p>
          <a:pPr rtl="0"/>
          <a:r>
            <a:rPr lang="en-GB" dirty="0" smtClean="0">
              <a:solidFill>
                <a:schemeClr val="tx1"/>
              </a:solidFill>
            </a:rPr>
            <a:t>Missed opportunities to test and diagnose</a:t>
          </a:r>
          <a:endParaRPr lang="en-GB" dirty="0">
            <a:solidFill>
              <a:schemeClr val="tx1"/>
            </a:solidFill>
          </a:endParaRPr>
        </a:p>
      </dgm:t>
    </dgm:pt>
    <dgm:pt modelId="{99ED4955-0B19-4DFE-8A54-94DAD1F73E40}" type="parTrans" cxnId="{7BDFFDE0-0C87-49B8-A3DA-D1187C14F268}">
      <dgm:prSet/>
      <dgm:spPr/>
      <dgm:t>
        <a:bodyPr/>
        <a:lstStyle/>
        <a:p>
          <a:endParaRPr lang="en-GB"/>
        </a:p>
      </dgm:t>
    </dgm:pt>
    <dgm:pt modelId="{E40CA2EB-2599-4371-B482-C04A404B05EF}" type="sibTrans" cxnId="{7BDFFDE0-0C87-49B8-A3DA-D1187C14F268}">
      <dgm:prSet/>
      <dgm:spPr/>
      <dgm:t>
        <a:bodyPr/>
        <a:lstStyle/>
        <a:p>
          <a:endParaRPr lang="en-GB"/>
        </a:p>
      </dgm:t>
    </dgm:pt>
    <dgm:pt modelId="{E7E319C3-D0C1-40D5-AAC2-A5B6DD65A5F2}">
      <dgm:prSet/>
      <dgm:spPr>
        <a:solidFill>
          <a:srgbClr val="E9EDF4"/>
        </a:solidFill>
      </dgm:spPr>
      <dgm:t>
        <a:bodyPr/>
        <a:lstStyle/>
        <a:p>
          <a:pPr rtl="0"/>
          <a:r>
            <a:rPr lang="en-GB" dirty="0" smtClean="0">
              <a:solidFill>
                <a:schemeClr val="tx1"/>
              </a:solidFill>
            </a:rPr>
            <a:t>Barriers to testing </a:t>
          </a:r>
          <a:endParaRPr lang="en-GB" dirty="0">
            <a:solidFill>
              <a:schemeClr val="tx1"/>
            </a:solidFill>
          </a:endParaRPr>
        </a:p>
      </dgm:t>
    </dgm:pt>
    <dgm:pt modelId="{8C2EBECD-316D-4B36-B80F-3A947BDBB5B4}" type="parTrans" cxnId="{EE261C49-00EE-4D9A-B3D4-5D90C729E884}">
      <dgm:prSet/>
      <dgm:spPr/>
      <dgm:t>
        <a:bodyPr/>
        <a:lstStyle/>
        <a:p>
          <a:endParaRPr lang="en-GB"/>
        </a:p>
      </dgm:t>
    </dgm:pt>
    <dgm:pt modelId="{121C355E-1EBE-4781-991E-3B20AB5FEA25}" type="sibTrans" cxnId="{EE261C49-00EE-4D9A-B3D4-5D90C729E884}">
      <dgm:prSet/>
      <dgm:spPr/>
      <dgm:t>
        <a:bodyPr/>
        <a:lstStyle/>
        <a:p>
          <a:endParaRPr lang="en-GB"/>
        </a:p>
      </dgm:t>
    </dgm:pt>
    <dgm:pt modelId="{419E2D67-538B-4273-9F42-382D534417DD}">
      <dgm:prSet/>
      <dgm:spPr>
        <a:solidFill>
          <a:srgbClr val="E9EDF4"/>
        </a:solidFill>
      </dgm:spPr>
      <dgm:t>
        <a:bodyPr/>
        <a:lstStyle/>
        <a:p>
          <a:pPr rtl="0"/>
          <a:r>
            <a:rPr lang="en-GB" dirty="0" smtClean="0">
              <a:solidFill>
                <a:schemeClr val="tx1"/>
              </a:solidFill>
            </a:rPr>
            <a:t>HIV testing strategies including indicator condition guided HIV testing </a:t>
          </a:r>
          <a:endParaRPr lang="en-GB" dirty="0">
            <a:solidFill>
              <a:schemeClr val="tx1"/>
            </a:solidFill>
          </a:endParaRPr>
        </a:p>
      </dgm:t>
    </dgm:pt>
    <dgm:pt modelId="{94760ABB-5FDC-4FC4-BD94-83A61BFEA0A2}" type="parTrans" cxnId="{E99B44CB-E465-4221-AD01-0C7E39637C5F}">
      <dgm:prSet/>
      <dgm:spPr/>
      <dgm:t>
        <a:bodyPr/>
        <a:lstStyle/>
        <a:p>
          <a:endParaRPr lang="en-GB"/>
        </a:p>
      </dgm:t>
    </dgm:pt>
    <dgm:pt modelId="{C8DEA081-A780-47FD-9CDB-9C7E75858029}" type="sibTrans" cxnId="{E99B44CB-E465-4221-AD01-0C7E39637C5F}">
      <dgm:prSet/>
      <dgm:spPr/>
      <dgm:t>
        <a:bodyPr/>
        <a:lstStyle/>
        <a:p>
          <a:endParaRPr lang="en-GB"/>
        </a:p>
      </dgm:t>
    </dgm:pt>
    <dgm:pt modelId="{59C44D7E-C7CF-4BDC-9D79-B02A7AB5C019}" type="pres">
      <dgm:prSet presAssocID="{4837BD59-F03A-4BCA-9DF8-FE707AE7CE51}" presName="linear" presStyleCnt="0">
        <dgm:presLayoutVars>
          <dgm:animLvl val="lvl"/>
          <dgm:resizeHandles val="exact"/>
        </dgm:presLayoutVars>
      </dgm:prSet>
      <dgm:spPr/>
      <dgm:t>
        <a:bodyPr/>
        <a:lstStyle/>
        <a:p>
          <a:endParaRPr lang="en-GB"/>
        </a:p>
      </dgm:t>
    </dgm:pt>
    <dgm:pt modelId="{B217CBAA-D615-48D9-91D6-41857DDF6411}" type="pres">
      <dgm:prSet presAssocID="{C6B57310-172B-45C5-A21E-9DD2CB23AC98}" presName="parentText" presStyleLbl="node1" presStyleIdx="0" presStyleCnt="6">
        <dgm:presLayoutVars>
          <dgm:chMax val="0"/>
          <dgm:bulletEnabled val="1"/>
        </dgm:presLayoutVars>
      </dgm:prSet>
      <dgm:spPr/>
      <dgm:t>
        <a:bodyPr/>
        <a:lstStyle/>
        <a:p>
          <a:endParaRPr lang="en-GB"/>
        </a:p>
      </dgm:t>
    </dgm:pt>
    <dgm:pt modelId="{DEE614DF-CDB7-4F03-8152-C43F8F65ACC5}" type="pres">
      <dgm:prSet presAssocID="{A3C40278-07D0-44F3-A29B-F4A499C4349E}" presName="spacer" presStyleCnt="0"/>
      <dgm:spPr/>
    </dgm:pt>
    <dgm:pt modelId="{807D34A3-2446-4CB8-AAEB-959BA83C828B}" type="pres">
      <dgm:prSet presAssocID="{260E60F5-6056-4C73-9D1A-09DEFAA6ECF8}" presName="parentText" presStyleLbl="node1" presStyleIdx="1" presStyleCnt="6">
        <dgm:presLayoutVars>
          <dgm:chMax val="0"/>
          <dgm:bulletEnabled val="1"/>
        </dgm:presLayoutVars>
      </dgm:prSet>
      <dgm:spPr/>
      <dgm:t>
        <a:bodyPr/>
        <a:lstStyle/>
        <a:p>
          <a:endParaRPr lang="en-GB"/>
        </a:p>
      </dgm:t>
    </dgm:pt>
    <dgm:pt modelId="{F663D8BC-B14D-4214-B87A-40BE916EB234}" type="pres">
      <dgm:prSet presAssocID="{52E9EF2A-853A-4505-B087-07C87EA7E0BE}" presName="spacer" presStyleCnt="0"/>
      <dgm:spPr/>
    </dgm:pt>
    <dgm:pt modelId="{1921AC9A-3858-4A21-B35C-29B4113E4C00}" type="pres">
      <dgm:prSet presAssocID="{34ED2B49-A250-4B3C-AD15-BEE126EFDD18}" presName="parentText" presStyleLbl="node1" presStyleIdx="2" presStyleCnt="6">
        <dgm:presLayoutVars>
          <dgm:chMax val="0"/>
          <dgm:bulletEnabled val="1"/>
        </dgm:presLayoutVars>
      </dgm:prSet>
      <dgm:spPr/>
      <dgm:t>
        <a:bodyPr/>
        <a:lstStyle/>
        <a:p>
          <a:endParaRPr lang="en-GB"/>
        </a:p>
      </dgm:t>
    </dgm:pt>
    <dgm:pt modelId="{1A93F44A-8F8C-4923-9F6E-9A7AA716E370}" type="pres">
      <dgm:prSet presAssocID="{7A7498D9-1279-4560-9295-DCDC3E90BC28}" presName="spacer" presStyleCnt="0"/>
      <dgm:spPr/>
    </dgm:pt>
    <dgm:pt modelId="{5CF9C817-E263-4660-914A-8759BB221744}" type="pres">
      <dgm:prSet presAssocID="{E89025F9-D7EC-4E16-8E48-5C1FCB82F763}" presName="parentText" presStyleLbl="node1" presStyleIdx="3" presStyleCnt="6">
        <dgm:presLayoutVars>
          <dgm:chMax val="0"/>
          <dgm:bulletEnabled val="1"/>
        </dgm:presLayoutVars>
      </dgm:prSet>
      <dgm:spPr/>
      <dgm:t>
        <a:bodyPr/>
        <a:lstStyle/>
        <a:p>
          <a:endParaRPr lang="en-GB"/>
        </a:p>
      </dgm:t>
    </dgm:pt>
    <dgm:pt modelId="{D59CCC01-1B43-497E-B10F-3CB83874BCAC}" type="pres">
      <dgm:prSet presAssocID="{E40CA2EB-2599-4371-B482-C04A404B05EF}" presName="spacer" presStyleCnt="0"/>
      <dgm:spPr/>
    </dgm:pt>
    <dgm:pt modelId="{434DCAE7-CDAC-4234-9697-F2FF13FCDB6E}" type="pres">
      <dgm:prSet presAssocID="{E7E319C3-D0C1-40D5-AAC2-A5B6DD65A5F2}" presName="parentText" presStyleLbl="node1" presStyleIdx="4" presStyleCnt="6">
        <dgm:presLayoutVars>
          <dgm:chMax val="0"/>
          <dgm:bulletEnabled val="1"/>
        </dgm:presLayoutVars>
      </dgm:prSet>
      <dgm:spPr/>
      <dgm:t>
        <a:bodyPr/>
        <a:lstStyle/>
        <a:p>
          <a:endParaRPr lang="en-GB"/>
        </a:p>
      </dgm:t>
    </dgm:pt>
    <dgm:pt modelId="{2B338446-9167-4CAD-8DE6-A2A073CAFC09}" type="pres">
      <dgm:prSet presAssocID="{121C355E-1EBE-4781-991E-3B20AB5FEA25}" presName="spacer" presStyleCnt="0"/>
      <dgm:spPr/>
    </dgm:pt>
    <dgm:pt modelId="{281A882D-1DDD-41AA-9F3B-6F30CF90A857}" type="pres">
      <dgm:prSet presAssocID="{419E2D67-538B-4273-9F42-382D534417DD}" presName="parentText" presStyleLbl="node1" presStyleIdx="5" presStyleCnt="6">
        <dgm:presLayoutVars>
          <dgm:chMax val="0"/>
          <dgm:bulletEnabled val="1"/>
        </dgm:presLayoutVars>
      </dgm:prSet>
      <dgm:spPr/>
      <dgm:t>
        <a:bodyPr/>
        <a:lstStyle/>
        <a:p>
          <a:endParaRPr lang="en-GB"/>
        </a:p>
      </dgm:t>
    </dgm:pt>
  </dgm:ptLst>
  <dgm:cxnLst>
    <dgm:cxn modelId="{1A128D38-3A36-4E3D-BD73-C47CCCB22B85}" srcId="{4837BD59-F03A-4BCA-9DF8-FE707AE7CE51}" destId="{34ED2B49-A250-4B3C-AD15-BEE126EFDD18}" srcOrd="2" destOrd="0" parTransId="{5D24F5DD-811C-4C70-B89C-4FC0D95F8EBE}" sibTransId="{7A7498D9-1279-4560-9295-DCDC3E90BC28}"/>
    <dgm:cxn modelId="{6082A170-E209-4541-89C5-03123F4CA669}" type="presOf" srcId="{419E2D67-538B-4273-9F42-382D534417DD}" destId="{281A882D-1DDD-41AA-9F3B-6F30CF90A857}" srcOrd="0" destOrd="0" presId="urn:microsoft.com/office/officeart/2005/8/layout/vList2"/>
    <dgm:cxn modelId="{B100E162-7B86-4DA4-AB54-38DEE7EB9330}" srcId="{4837BD59-F03A-4BCA-9DF8-FE707AE7CE51}" destId="{260E60F5-6056-4C73-9D1A-09DEFAA6ECF8}" srcOrd="1" destOrd="0" parTransId="{8700422F-A169-4F50-9430-344907135694}" sibTransId="{52E9EF2A-853A-4505-B087-07C87EA7E0BE}"/>
    <dgm:cxn modelId="{EE261C49-00EE-4D9A-B3D4-5D90C729E884}" srcId="{4837BD59-F03A-4BCA-9DF8-FE707AE7CE51}" destId="{E7E319C3-D0C1-40D5-AAC2-A5B6DD65A5F2}" srcOrd="4" destOrd="0" parTransId="{8C2EBECD-316D-4B36-B80F-3A947BDBB5B4}" sibTransId="{121C355E-1EBE-4781-991E-3B20AB5FEA25}"/>
    <dgm:cxn modelId="{6B8ECA3C-8FBE-4CF5-9D2A-D3B348E93ADB}" type="presOf" srcId="{E89025F9-D7EC-4E16-8E48-5C1FCB82F763}" destId="{5CF9C817-E263-4660-914A-8759BB221744}" srcOrd="0" destOrd="0" presId="urn:microsoft.com/office/officeart/2005/8/layout/vList2"/>
    <dgm:cxn modelId="{E7199DCE-4703-42F3-A73B-C1EE5A28A19B}" type="presOf" srcId="{34ED2B49-A250-4B3C-AD15-BEE126EFDD18}" destId="{1921AC9A-3858-4A21-B35C-29B4113E4C00}" srcOrd="0" destOrd="0" presId="urn:microsoft.com/office/officeart/2005/8/layout/vList2"/>
    <dgm:cxn modelId="{A6E59C65-0179-440D-B16F-8E166AADECF5}" type="presOf" srcId="{260E60F5-6056-4C73-9D1A-09DEFAA6ECF8}" destId="{807D34A3-2446-4CB8-AAEB-959BA83C828B}" srcOrd="0" destOrd="0" presId="urn:microsoft.com/office/officeart/2005/8/layout/vList2"/>
    <dgm:cxn modelId="{7BDFFDE0-0C87-49B8-A3DA-D1187C14F268}" srcId="{4837BD59-F03A-4BCA-9DF8-FE707AE7CE51}" destId="{E89025F9-D7EC-4E16-8E48-5C1FCB82F763}" srcOrd="3" destOrd="0" parTransId="{99ED4955-0B19-4DFE-8A54-94DAD1F73E40}" sibTransId="{E40CA2EB-2599-4371-B482-C04A404B05EF}"/>
    <dgm:cxn modelId="{E99B44CB-E465-4221-AD01-0C7E39637C5F}" srcId="{4837BD59-F03A-4BCA-9DF8-FE707AE7CE51}" destId="{419E2D67-538B-4273-9F42-382D534417DD}" srcOrd="5" destOrd="0" parTransId="{94760ABB-5FDC-4FC4-BD94-83A61BFEA0A2}" sibTransId="{C8DEA081-A780-47FD-9CDB-9C7E75858029}"/>
    <dgm:cxn modelId="{EB33C2C5-0B6E-48E1-A3F8-E80D11A572A9}" srcId="{4837BD59-F03A-4BCA-9DF8-FE707AE7CE51}" destId="{C6B57310-172B-45C5-A21E-9DD2CB23AC98}" srcOrd="0" destOrd="0" parTransId="{208920A8-D572-4D3C-A873-3BC761196B91}" sibTransId="{A3C40278-07D0-44F3-A29B-F4A499C4349E}"/>
    <dgm:cxn modelId="{CB26C324-443D-40E9-B000-317B020AD2CF}" type="presOf" srcId="{4837BD59-F03A-4BCA-9DF8-FE707AE7CE51}" destId="{59C44D7E-C7CF-4BDC-9D79-B02A7AB5C019}" srcOrd="0" destOrd="0" presId="urn:microsoft.com/office/officeart/2005/8/layout/vList2"/>
    <dgm:cxn modelId="{175623EC-58C9-41F5-913B-9B61C4809FAF}" type="presOf" srcId="{E7E319C3-D0C1-40D5-AAC2-A5B6DD65A5F2}" destId="{434DCAE7-CDAC-4234-9697-F2FF13FCDB6E}" srcOrd="0" destOrd="0" presId="urn:microsoft.com/office/officeart/2005/8/layout/vList2"/>
    <dgm:cxn modelId="{35803287-8D47-4186-9DDF-3FC5439A920B}" type="presOf" srcId="{C6B57310-172B-45C5-A21E-9DD2CB23AC98}" destId="{B217CBAA-D615-48D9-91D6-41857DDF6411}" srcOrd="0" destOrd="0" presId="urn:microsoft.com/office/officeart/2005/8/layout/vList2"/>
    <dgm:cxn modelId="{7EF6A3BC-0D50-4B62-A983-CD0DAF025571}" type="presParOf" srcId="{59C44D7E-C7CF-4BDC-9D79-B02A7AB5C019}" destId="{B217CBAA-D615-48D9-91D6-41857DDF6411}" srcOrd="0" destOrd="0" presId="urn:microsoft.com/office/officeart/2005/8/layout/vList2"/>
    <dgm:cxn modelId="{769D8307-DFF1-4080-AA4D-F3008D3A4945}" type="presParOf" srcId="{59C44D7E-C7CF-4BDC-9D79-B02A7AB5C019}" destId="{DEE614DF-CDB7-4F03-8152-C43F8F65ACC5}" srcOrd="1" destOrd="0" presId="urn:microsoft.com/office/officeart/2005/8/layout/vList2"/>
    <dgm:cxn modelId="{386D7280-81DA-4176-BBF0-BC1FAB896029}" type="presParOf" srcId="{59C44D7E-C7CF-4BDC-9D79-B02A7AB5C019}" destId="{807D34A3-2446-4CB8-AAEB-959BA83C828B}" srcOrd="2" destOrd="0" presId="urn:microsoft.com/office/officeart/2005/8/layout/vList2"/>
    <dgm:cxn modelId="{8370D3F8-01CD-4912-BB10-0019B21690ED}" type="presParOf" srcId="{59C44D7E-C7CF-4BDC-9D79-B02A7AB5C019}" destId="{F663D8BC-B14D-4214-B87A-40BE916EB234}" srcOrd="3" destOrd="0" presId="urn:microsoft.com/office/officeart/2005/8/layout/vList2"/>
    <dgm:cxn modelId="{6ACD5B97-AA0E-4A9B-9E18-BF6D9BDC7A6A}" type="presParOf" srcId="{59C44D7E-C7CF-4BDC-9D79-B02A7AB5C019}" destId="{1921AC9A-3858-4A21-B35C-29B4113E4C00}" srcOrd="4" destOrd="0" presId="urn:microsoft.com/office/officeart/2005/8/layout/vList2"/>
    <dgm:cxn modelId="{3EB53F0F-6C40-40FD-8E7B-A6112034F27B}" type="presParOf" srcId="{59C44D7E-C7CF-4BDC-9D79-B02A7AB5C019}" destId="{1A93F44A-8F8C-4923-9F6E-9A7AA716E370}" srcOrd="5" destOrd="0" presId="urn:microsoft.com/office/officeart/2005/8/layout/vList2"/>
    <dgm:cxn modelId="{4E48035B-D3DE-4776-9166-D0228C3B05C1}" type="presParOf" srcId="{59C44D7E-C7CF-4BDC-9D79-B02A7AB5C019}" destId="{5CF9C817-E263-4660-914A-8759BB221744}" srcOrd="6" destOrd="0" presId="urn:microsoft.com/office/officeart/2005/8/layout/vList2"/>
    <dgm:cxn modelId="{448856DE-BBB1-4AC9-8AF4-7C707F82FA2F}" type="presParOf" srcId="{59C44D7E-C7CF-4BDC-9D79-B02A7AB5C019}" destId="{D59CCC01-1B43-497E-B10F-3CB83874BCAC}" srcOrd="7" destOrd="0" presId="urn:microsoft.com/office/officeart/2005/8/layout/vList2"/>
    <dgm:cxn modelId="{9B79721F-ED5A-4802-952F-4F783C561097}" type="presParOf" srcId="{59C44D7E-C7CF-4BDC-9D79-B02A7AB5C019}" destId="{434DCAE7-CDAC-4234-9697-F2FF13FCDB6E}" srcOrd="8" destOrd="0" presId="urn:microsoft.com/office/officeart/2005/8/layout/vList2"/>
    <dgm:cxn modelId="{5D236215-F860-4D3F-8ACB-5CD50A7FA02D}" type="presParOf" srcId="{59C44D7E-C7CF-4BDC-9D79-B02A7AB5C019}" destId="{2B338446-9167-4CAD-8DE6-A2A073CAFC09}" srcOrd="9" destOrd="0" presId="urn:microsoft.com/office/officeart/2005/8/layout/vList2"/>
    <dgm:cxn modelId="{58D1898F-0F58-46CD-909C-E76D3FC1E23A}" type="presParOf" srcId="{59C44D7E-C7CF-4BDC-9D79-B02A7AB5C019}" destId="{281A882D-1DDD-41AA-9F3B-6F30CF90A85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rPr>
            <a:t>3. Consequences of late diagnosis</a:t>
          </a:r>
          <a:endParaRPr lang="en-GB" sz="200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smtClean="0">
              <a:solidFill>
                <a:schemeClr val="tx1"/>
              </a:solidFill>
            </a:rPr>
            <a:t>4. Missed Opportunities</a:t>
          </a:r>
          <a:endParaRPr lang="en-GB" sz="2000"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rPr>
            <a:t>6. HIV testing strategies – including indicator condition guided HIV testing</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smtClean="0">
              <a:solidFill>
                <a:schemeClr val="tx1"/>
              </a:solidFill>
            </a:rPr>
            <a:t>5. Barriers to testing / Frequently raised concerns</a:t>
          </a:r>
          <a:endParaRPr lang="en-GB" sz="2000" dirty="0">
            <a:solidFill>
              <a:schemeClr val="tx1"/>
            </a:solidFill>
          </a:endParaRP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n-GB"/>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n-GB"/>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n-GB"/>
        </a:p>
      </dgm:t>
    </dgm:pt>
  </dgm:ptLst>
  <dgm:cxnLst>
    <dgm:cxn modelId="{04184622-631B-4282-8262-020CDF69B0F7}" type="presOf" srcId="{76EB3F9B-2E05-4C7C-8DE6-4ABBB04CB700}" destId="{27D53F48-8A9E-4AF0-93B2-8CEBDE1BB97C}" srcOrd="0" destOrd="0" presId="urn:microsoft.com/office/officeart/2005/8/layout/vList2"/>
    <dgm:cxn modelId="{0E95E91E-9399-4F52-8E2F-11110C762BDA}" type="presOf" srcId="{878F4850-5941-4A3C-9129-2ECFE0B32ED5}" destId="{7B30A21E-1790-47E3-9E16-169E73C13270}"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F746CA8D-26AE-479E-B1BE-B6124A2D16D9}" type="presOf" srcId="{7ADBD254-F3A8-45BA-97A2-B10099EAF300}" destId="{8DEC646D-C5DB-4FE2-AC56-684A2AB5DB0E}" srcOrd="0" destOrd="0" presId="urn:microsoft.com/office/officeart/2005/8/layout/vList2"/>
    <dgm:cxn modelId="{77F7ADC9-3FFC-4B3F-A3B0-43CC79E5DC89}" type="presOf" srcId="{4EA625BF-1FAA-4074-975F-44FFB7629D05}" destId="{3C1371A6-360D-4628-B6B6-D0DCC663AD7A}"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EF271B27-7C7D-46CE-A2FE-E9FAEA0C8920}" type="presOf" srcId="{C078F39B-ABCC-4031-88AE-54B7143D90E1}" destId="{C60C5F13-BC11-46BA-86A0-E8C8DEBDFD2D}" srcOrd="0" destOrd="0" presId="urn:microsoft.com/office/officeart/2005/8/layout/vList2"/>
    <dgm:cxn modelId="{A9887C3B-183D-4520-B3D2-6AC1E59AA418}" type="presOf" srcId="{334B3551-664B-4334-BF1F-E23996D41D35}" destId="{3C98A23B-9912-4DFC-94DE-9675821665F5}"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E02AFB39-0220-440D-954D-4F59276733FC}" type="presOf" srcId="{DC5626C3-89EC-42E9-A8A5-2C4033403F44}" destId="{0363741D-5522-44EE-BA48-7952B8DF3484}" srcOrd="0" destOrd="0" presId="urn:microsoft.com/office/officeart/2005/8/layout/vList2"/>
    <dgm:cxn modelId="{78330B85-F1BB-4A4B-99C1-5A4C27635C9B}" type="presParOf" srcId="{3C98A23B-9912-4DFC-94DE-9675821665F5}" destId="{27D53F48-8A9E-4AF0-93B2-8CEBDE1BB97C}" srcOrd="0" destOrd="0" presId="urn:microsoft.com/office/officeart/2005/8/layout/vList2"/>
    <dgm:cxn modelId="{C3BCECE4-79C8-4E9B-8090-4F9C5251FFC8}" type="presParOf" srcId="{3C98A23B-9912-4DFC-94DE-9675821665F5}" destId="{B59A89EE-9D55-421F-8567-5EBE4D230955}" srcOrd="1" destOrd="0" presId="urn:microsoft.com/office/officeart/2005/8/layout/vList2"/>
    <dgm:cxn modelId="{61963B9C-EE89-4A0F-90DE-AC716A89D873}" type="presParOf" srcId="{3C98A23B-9912-4DFC-94DE-9675821665F5}" destId="{0363741D-5522-44EE-BA48-7952B8DF3484}" srcOrd="2" destOrd="0" presId="urn:microsoft.com/office/officeart/2005/8/layout/vList2"/>
    <dgm:cxn modelId="{412BD3A6-CC24-40F9-A290-522035700782}" type="presParOf" srcId="{3C98A23B-9912-4DFC-94DE-9675821665F5}" destId="{0BF2AA6C-D6FE-42AE-B985-92A0D12CF2D4}" srcOrd="3" destOrd="0" presId="urn:microsoft.com/office/officeart/2005/8/layout/vList2"/>
    <dgm:cxn modelId="{F049B29E-39F2-4BC0-B27A-93F1292DF235}" type="presParOf" srcId="{3C98A23B-9912-4DFC-94DE-9675821665F5}" destId="{3C1371A6-360D-4628-B6B6-D0DCC663AD7A}" srcOrd="4" destOrd="0" presId="urn:microsoft.com/office/officeart/2005/8/layout/vList2"/>
    <dgm:cxn modelId="{DBEE7A72-854E-4E62-AE05-2472AEAB36AA}" type="presParOf" srcId="{3C98A23B-9912-4DFC-94DE-9675821665F5}" destId="{6F6B4B09-981E-4FEF-863F-8026D8B0BDFF}" srcOrd="5" destOrd="0" presId="urn:microsoft.com/office/officeart/2005/8/layout/vList2"/>
    <dgm:cxn modelId="{0EADC1DD-F611-4503-9831-8E65495B0016}" type="presParOf" srcId="{3C98A23B-9912-4DFC-94DE-9675821665F5}" destId="{C60C5F13-BC11-46BA-86A0-E8C8DEBDFD2D}" srcOrd="6" destOrd="0" presId="urn:microsoft.com/office/officeart/2005/8/layout/vList2"/>
    <dgm:cxn modelId="{F8D9FEAB-3890-40B8-B2E1-7878385F8CEB}" type="presParOf" srcId="{3C98A23B-9912-4DFC-94DE-9675821665F5}" destId="{51223976-9EDD-44DB-B904-276081631982}" srcOrd="7" destOrd="0" presId="urn:microsoft.com/office/officeart/2005/8/layout/vList2"/>
    <dgm:cxn modelId="{72A7F00A-68EF-48FF-A0FD-C5249572D504}" type="presParOf" srcId="{3C98A23B-9912-4DFC-94DE-9675821665F5}" destId="{8DEC646D-C5DB-4FE2-AC56-684A2AB5DB0E}" srcOrd="8" destOrd="0" presId="urn:microsoft.com/office/officeart/2005/8/layout/vList2"/>
    <dgm:cxn modelId="{12527EFF-013B-4DEF-8A0F-B9E159B52433}" type="presParOf" srcId="{3C98A23B-9912-4DFC-94DE-9675821665F5}" destId="{4922431F-3D46-4906-93E0-CF5BE3C812E5}" srcOrd="9" destOrd="0" presId="urn:microsoft.com/office/officeart/2005/8/layout/vList2"/>
    <dgm:cxn modelId="{8C26A9F6-699F-4056-8B5E-9F45DBCE2B19}"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7CBAA-D615-48D9-91D6-41857DDF6411}">
      <dsp:nvSpPr>
        <dsp:cNvPr id="0" name=""/>
        <dsp:cNvSpPr/>
      </dsp:nvSpPr>
      <dsp:spPr>
        <a:xfrm>
          <a:off x="0" y="331990"/>
          <a:ext cx="7854854" cy="33579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solidFill>
                <a:schemeClr val="tx1"/>
              </a:solidFill>
            </a:rPr>
            <a:t>Current profile of the HIV epidemic across Europe </a:t>
          </a:r>
          <a:endParaRPr lang="en-GB" sz="1400" kern="1200" dirty="0">
            <a:solidFill>
              <a:schemeClr val="tx1"/>
            </a:solidFill>
          </a:endParaRPr>
        </a:p>
      </dsp:txBody>
      <dsp:txXfrm>
        <a:off x="16392" y="348382"/>
        <a:ext cx="7822070" cy="303006"/>
      </dsp:txXfrm>
    </dsp:sp>
    <dsp:sp modelId="{807D34A3-2446-4CB8-AAEB-959BA83C828B}">
      <dsp:nvSpPr>
        <dsp:cNvPr id="0" name=""/>
        <dsp:cNvSpPr/>
      </dsp:nvSpPr>
      <dsp:spPr>
        <a:xfrm>
          <a:off x="0" y="708100"/>
          <a:ext cx="7854854" cy="33579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solidFill>
                <a:schemeClr val="tx1"/>
              </a:solidFill>
            </a:rPr>
            <a:t>Why we should test for HIV – the dual challenges of the levels of undiagnosed HIV and late diagnosis </a:t>
          </a:r>
          <a:endParaRPr lang="en-GB" sz="1400" kern="1200" dirty="0">
            <a:solidFill>
              <a:schemeClr val="tx1"/>
            </a:solidFill>
          </a:endParaRPr>
        </a:p>
      </dsp:txBody>
      <dsp:txXfrm>
        <a:off x="16392" y="724492"/>
        <a:ext cx="7822070" cy="303006"/>
      </dsp:txXfrm>
    </dsp:sp>
    <dsp:sp modelId="{1921AC9A-3858-4A21-B35C-29B4113E4C00}">
      <dsp:nvSpPr>
        <dsp:cNvPr id="0" name=""/>
        <dsp:cNvSpPr/>
      </dsp:nvSpPr>
      <dsp:spPr>
        <a:xfrm>
          <a:off x="0" y="1084210"/>
          <a:ext cx="7854854" cy="33579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solidFill>
                <a:schemeClr val="tx1"/>
              </a:solidFill>
            </a:rPr>
            <a:t>Consequences of late diagnosis</a:t>
          </a:r>
          <a:endParaRPr lang="en-GB" sz="1400" kern="1200" dirty="0">
            <a:solidFill>
              <a:schemeClr val="tx1"/>
            </a:solidFill>
          </a:endParaRPr>
        </a:p>
      </dsp:txBody>
      <dsp:txXfrm>
        <a:off x="16392" y="1100602"/>
        <a:ext cx="7822070" cy="303006"/>
      </dsp:txXfrm>
    </dsp:sp>
    <dsp:sp modelId="{5CF9C817-E263-4660-914A-8759BB221744}">
      <dsp:nvSpPr>
        <dsp:cNvPr id="0" name=""/>
        <dsp:cNvSpPr/>
      </dsp:nvSpPr>
      <dsp:spPr>
        <a:xfrm>
          <a:off x="0" y="1460320"/>
          <a:ext cx="7854854" cy="33579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solidFill>
                <a:schemeClr val="tx1"/>
              </a:solidFill>
            </a:rPr>
            <a:t>Missed opportunities to test and diagnose</a:t>
          </a:r>
          <a:endParaRPr lang="en-GB" sz="1400" kern="1200" dirty="0">
            <a:solidFill>
              <a:schemeClr val="tx1"/>
            </a:solidFill>
          </a:endParaRPr>
        </a:p>
      </dsp:txBody>
      <dsp:txXfrm>
        <a:off x="16392" y="1476712"/>
        <a:ext cx="7822070" cy="303006"/>
      </dsp:txXfrm>
    </dsp:sp>
    <dsp:sp modelId="{434DCAE7-CDAC-4234-9697-F2FF13FCDB6E}">
      <dsp:nvSpPr>
        <dsp:cNvPr id="0" name=""/>
        <dsp:cNvSpPr/>
      </dsp:nvSpPr>
      <dsp:spPr>
        <a:xfrm>
          <a:off x="0" y="1836430"/>
          <a:ext cx="7854854" cy="33579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solidFill>
                <a:schemeClr val="tx1"/>
              </a:solidFill>
            </a:rPr>
            <a:t>Barriers to testing </a:t>
          </a:r>
          <a:endParaRPr lang="en-GB" sz="1400" kern="1200" dirty="0">
            <a:solidFill>
              <a:schemeClr val="tx1"/>
            </a:solidFill>
          </a:endParaRPr>
        </a:p>
      </dsp:txBody>
      <dsp:txXfrm>
        <a:off x="16392" y="1852822"/>
        <a:ext cx="7822070" cy="303006"/>
      </dsp:txXfrm>
    </dsp:sp>
    <dsp:sp modelId="{281A882D-1DDD-41AA-9F3B-6F30CF90A857}">
      <dsp:nvSpPr>
        <dsp:cNvPr id="0" name=""/>
        <dsp:cNvSpPr/>
      </dsp:nvSpPr>
      <dsp:spPr>
        <a:xfrm>
          <a:off x="0" y="2212539"/>
          <a:ext cx="7854854" cy="33579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solidFill>
                <a:schemeClr val="tx1"/>
              </a:solidFill>
            </a:rPr>
            <a:t>HIV testing strategies including indicator condition guided HIV testing </a:t>
          </a:r>
          <a:endParaRPr lang="en-GB" sz="1400" kern="1200" dirty="0">
            <a:solidFill>
              <a:schemeClr val="tx1"/>
            </a:solidFill>
          </a:endParaRPr>
        </a:p>
      </dsp:txBody>
      <dsp:txXfrm>
        <a:off x="16392" y="2228931"/>
        <a:ext cx="7822070" cy="303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19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33812" y="65756"/>
        <a:ext cx="7709240" cy="625016"/>
      </dsp:txXfrm>
    </dsp:sp>
    <dsp:sp modelId="{0363741D-5522-44EE-BA48-7952B8DF3484}">
      <dsp:nvSpPr>
        <dsp:cNvPr id="0" name=""/>
        <dsp:cNvSpPr/>
      </dsp:nvSpPr>
      <dsp:spPr>
        <a:xfrm>
          <a:off x="0" y="8311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33812" y="864956"/>
        <a:ext cx="7709240" cy="625016"/>
      </dsp:txXfrm>
    </dsp:sp>
    <dsp:sp modelId="{3C1371A6-360D-4628-B6B6-D0DCC663AD7A}">
      <dsp:nvSpPr>
        <dsp:cNvPr id="0" name=""/>
        <dsp:cNvSpPr/>
      </dsp:nvSpPr>
      <dsp:spPr>
        <a:xfrm>
          <a:off x="0" y="16303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3. Consequences of late diagnosis</a:t>
          </a:r>
          <a:endParaRPr lang="en-GB" sz="2000" kern="1200" dirty="0">
            <a:solidFill>
              <a:schemeClr val="tx1"/>
            </a:solidFill>
          </a:endParaRPr>
        </a:p>
      </dsp:txBody>
      <dsp:txXfrm>
        <a:off x="33812" y="1664156"/>
        <a:ext cx="7709240" cy="625016"/>
      </dsp:txXfrm>
    </dsp:sp>
    <dsp:sp modelId="{C60C5F13-BC11-46BA-86A0-E8C8DEBDFD2D}">
      <dsp:nvSpPr>
        <dsp:cNvPr id="0" name=""/>
        <dsp:cNvSpPr/>
      </dsp:nvSpPr>
      <dsp:spPr>
        <a:xfrm>
          <a:off x="0" y="24295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4. Missed Opportunities</a:t>
          </a:r>
          <a:endParaRPr lang="en-GB" sz="2000" kern="1200" dirty="0">
            <a:solidFill>
              <a:schemeClr val="tx1"/>
            </a:solidFill>
          </a:endParaRPr>
        </a:p>
      </dsp:txBody>
      <dsp:txXfrm>
        <a:off x="33812" y="2463356"/>
        <a:ext cx="7709240" cy="625016"/>
      </dsp:txXfrm>
    </dsp:sp>
    <dsp:sp modelId="{8DEC646D-C5DB-4FE2-AC56-684A2AB5DB0E}">
      <dsp:nvSpPr>
        <dsp:cNvPr id="0" name=""/>
        <dsp:cNvSpPr/>
      </dsp:nvSpPr>
      <dsp:spPr>
        <a:xfrm>
          <a:off x="0" y="4059888"/>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6. HIV testing strategies – including indicator condition guided HIV testing</a:t>
          </a:r>
          <a:endParaRPr lang="en-GB" sz="2000" kern="1200" dirty="0">
            <a:solidFill>
              <a:schemeClr val="tx1"/>
            </a:solidFill>
          </a:endParaRPr>
        </a:p>
      </dsp:txBody>
      <dsp:txXfrm>
        <a:off x="33812" y="4093700"/>
        <a:ext cx="7709240" cy="625016"/>
      </dsp:txXfrm>
    </dsp:sp>
    <dsp:sp modelId="{7B30A21E-1790-47E3-9E16-169E73C13270}">
      <dsp:nvSpPr>
        <dsp:cNvPr id="0" name=""/>
        <dsp:cNvSpPr/>
      </dsp:nvSpPr>
      <dsp:spPr>
        <a:xfrm>
          <a:off x="0" y="3267635"/>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5. Barriers to testing / Frequently raised concerns</a:t>
          </a:r>
          <a:endParaRPr lang="en-GB" sz="2000" kern="1200" dirty="0">
            <a:solidFill>
              <a:schemeClr val="tx1"/>
            </a:solidFill>
          </a:endParaRPr>
        </a:p>
      </dsp:txBody>
      <dsp:txXfrm>
        <a:off x="33812" y="3301447"/>
        <a:ext cx="7709240" cy="6250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CCD226D-42EA-4542-AAF8-61505A5703FC}" type="datetimeFigureOut">
              <a:rPr lang="en-GB" smtClean="0"/>
              <a:t>14/12/2016</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r>
              <a:rPr lang="en-GB" dirty="0" smtClean="0"/>
              <a:t>OptTEST TOOL ONE - FINAL DRAFT 18JAN 2016 (AS email Jan 18 2016)</a:t>
            </a:r>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91BFB43-ADDF-47AA-9F1B-797E580A5EF8}" type="slidenum">
              <a:rPr lang="en-GB" smtClean="0"/>
              <a:t>‹#›</a:t>
            </a:fld>
            <a:endParaRPr lang="en-GB" dirty="0"/>
          </a:p>
        </p:txBody>
      </p:sp>
    </p:spTree>
    <p:extLst>
      <p:ext uri="{BB962C8B-B14F-4D97-AF65-F5344CB8AC3E}">
        <p14:creationId xmlns:p14="http://schemas.microsoft.com/office/powerpoint/2010/main" val="21478100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D6F8F93-3666-4E93-A625-5B485895C95D}" type="datetimeFigureOut">
              <a:rPr lang="en-GB" smtClean="0"/>
              <a:t>14/12/2016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en-GB" dirty="0" smtClean="0"/>
              <a:t>OptTEST TOOL ONE - FINAL DRAFT 18JAN 2016 (AS email Jan 18 2016)</a:t>
            </a:r>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19BBA69-F71B-400F-8057-BFFCF0B37730}" type="slidenum">
              <a:rPr lang="en-GB" smtClean="0"/>
              <a:t>‹#›</a:t>
            </a:fld>
            <a:endParaRPr lang="en-GB" dirty="0"/>
          </a:p>
        </p:txBody>
      </p:sp>
    </p:spTree>
    <p:extLst>
      <p:ext uri="{BB962C8B-B14F-4D97-AF65-F5344CB8AC3E}">
        <p14:creationId xmlns:p14="http://schemas.microsoft.com/office/powerpoint/2010/main" val="3085790365"/>
      </p:ext>
    </p:extLst>
  </p:cSld>
  <p:clrMap bg1="lt1" tx1="dk1" bg2="lt2" tx2="dk2" accent1="accent1" accent2="accent2" accent3="accent3" accent4="accent4" accent5="accent5" accent6="accent6" hlink="hlink" folHlink="folHlink"/>
  <p:hf sldNum="0" hdr="0" ftr="0" dt="0"/>
  <p:notesStyle>
    <a:lvl1pPr marL="0" algn="l" defTabSz="912370" rtl="0" eaLnBrk="1" latinLnBrk="0" hangingPunct="1">
      <a:defRPr sz="1200" kern="1200">
        <a:solidFill>
          <a:schemeClr val="tx1"/>
        </a:solidFill>
        <a:latin typeface="+mn-lt"/>
        <a:ea typeface="+mn-ea"/>
        <a:cs typeface="+mn-cs"/>
      </a:defRPr>
    </a:lvl1pPr>
    <a:lvl2pPr marL="456188" algn="l" defTabSz="912370" rtl="0" eaLnBrk="1" latinLnBrk="0" hangingPunct="1">
      <a:defRPr sz="1200" kern="1200">
        <a:solidFill>
          <a:schemeClr val="tx1"/>
        </a:solidFill>
        <a:latin typeface="+mn-lt"/>
        <a:ea typeface="+mn-ea"/>
        <a:cs typeface="+mn-cs"/>
      </a:defRPr>
    </a:lvl2pPr>
    <a:lvl3pPr marL="912370" algn="l" defTabSz="912370" rtl="0" eaLnBrk="1" latinLnBrk="0" hangingPunct="1">
      <a:defRPr sz="1200" kern="1200">
        <a:solidFill>
          <a:schemeClr val="tx1"/>
        </a:solidFill>
        <a:latin typeface="+mn-lt"/>
        <a:ea typeface="+mn-ea"/>
        <a:cs typeface="+mn-cs"/>
      </a:defRPr>
    </a:lvl3pPr>
    <a:lvl4pPr marL="1368557" algn="l" defTabSz="912370" rtl="0" eaLnBrk="1" latinLnBrk="0" hangingPunct="1">
      <a:defRPr sz="1200" kern="1200">
        <a:solidFill>
          <a:schemeClr val="tx1"/>
        </a:solidFill>
        <a:latin typeface="+mn-lt"/>
        <a:ea typeface="+mn-ea"/>
        <a:cs typeface="+mn-cs"/>
      </a:defRPr>
    </a:lvl4pPr>
    <a:lvl5pPr marL="1824741" algn="l" defTabSz="912370" rtl="0" eaLnBrk="1" latinLnBrk="0" hangingPunct="1">
      <a:defRPr sz="1200" kern="1200">
        <a:solidFill>
          <a:schemeClr val="tx1"/>
        </a:solidFill>
        <a:latin typeface="+mn-lt"/>
        <a:ea typeface="+mn-ea"/>
        <a:cs typeface="+mn-cs"/>
      </a:defRPr>
    </a:lvl5pPr>
    <a:lvl6pPr marL="2280927" algn="l" defTabSz="912370" rtl="0" eaLnBrk="1" latinLnBrk="0" hangingPunct="1">
      <a:defRPr sz="1200" kern="1200">
        <a:solidFill>
          <a:schemeClr val="tx1"/>
        </a:solidFill>
        <a:latin typeface="+mn-lt"/>
        <a:ea typeface="+mn-ea"/>
        <a:cs typeface="+mn-cs"/>
      </a:defRPr>
    </a:lvl6pPr>
    <a:lvl7pPr marL="2737111" algn="l" defTabSz="912370" rtl="0" eaLnBrk="1" latinLnBrk="0" hangingPunct="1">
      <a:defRPr sz="1200" kern="1200">
        <a:solidFill>
          <a:schemeClr val="tx1"/>
        </a:solidFill>
        <a:latin typeface="+mn-lt"/>
        <a:ea typeface="+mn-ea"/>
        <a:cs typeface="+mn-cs"/>
      </a:defRPr>
    </a:lvl7pPr>
    <a:lvl8pPr marL="3193298" algn="l" defTabSz="912370" rtl="0" eaLnBrk="1" latinLnBrk="0" hangingPunct="1">
      <a:defRPr sz="1200" kern="1200">
        <a:solidFill>
          <a:schemeClr val="tx1"/>
        </a:solidFill>
        <a:latin typeface="+mn-lt"/>
        <a:ea typeface="+mn-ea"/>
        <a:cs typeface="+mn-cs"/>
      </a:defRPr>
    </a:lvl8pPr>
    <a:lvl9pPr marL="3649481" algn="l" defTabSz="9123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capitalise</a:t>
            </a:r>
            <a:r>
              <a:rPr lang="en-GB" baseline="0" dirty="0" smtClean="0"/>
              <a:t> indicator conditions.</a:t>
            </a:r>
            <a:endParaRPr lang="en-GB" dirty="0"/>
          </a:p>
        </p:txBody>
      </p:sp>
    </p:spTree>
    <p:extLst>
      <p:ext uri="{BB962C8B-B14F-4D97-AF65-F5344CB8AC3E}">
        <p14:creationId xmlns:p14="http://schemas.microsoft.com/office/powerpoint/2010/main" val="25804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5183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3010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3010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1396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19822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6.xml"/><Relationship Id="rId4" Type="http://schemas.openxmlformats.org/officeDocument/2006/relationships/image" Target="../media/image8.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3498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152605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3E512-BEF7-472A-89B1-A3B25A3006D8}"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475353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152F16-5E5D-492F-9649-2AE7FA5D2058}"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0405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89ECAB-4FBE-4EEB-BC59-A6762C89A159}"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578159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2A71DF-9CF4-4782-AEDE-B3BB6AEE67B9}"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532573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C70DDE-A0A5-45EC-A189-DFCA3F4062C6}"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633136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F57451-09ED-4B66-A224-6FAC74126422}"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26101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81DD1C-91BF-4250-93D7-DB1AEB31EE88}"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98975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1A5A6F-D7D6-4ED9-8F44-458EAE2A394F}" type="datetime1">
              <a:rPr lang="en-GB" smtClean="0">
                <a:solidFill>
                  <a:prstClr val="black">
                    <a:tint val="75000"/>
                  </a:prstClr>
                </a:solidFill>
              </a:rPr>
              <a:t>14/12/2016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154608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BE960E-DBB3-46B5-AF35-E88022937698}" type="datetime1">
              <a:rPr lang="en-GB" smtClean="0">
                <a:solidFill>
                  <a:prstClr val="black">
                    <a:tint val="75000"/>
                  </a:prstClr>
                </a:solidFill>
              </a:rPr>
              <a:t>14/12/2016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544707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DB259-116C-4A14-BB12-5C4F7F90B3A7}" type="datetime1">
              <a:rPr lang="en-GB" smtClean="0">
                <a:solidFill>
                  <a:prstClr val="black">
                    <a:tint val="75000"/>
                  </a:prstClr>
                </a:solidFill>
              </a:rPr>
              <a:t>14/12/2016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5877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20"/>
            <a:ext cx="2057400" cy="4754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20"/>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05537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4F57C-F0B0-4B2A-B054-367D9FFA31DA}"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401753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561E0-77CB-499D-B08A-D6D54D8901C2}"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78637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00AAF7-0275-4EDD-8508-67793F09F331}"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889972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B68122-1B8F-490D-AF49-9517E6804DB9}"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485566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D3C6E1-C238-41B8-9935-72BBBFFC9F10}"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738577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2318985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840992-C391-4C20-B1F6-9A57F05AB390}"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221877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E6BC1C-2717-4D94-B3A5-A81F60D614C0}"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573729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7D989E6-37FE-4442-A530-0A60C20B4E2D}" type="datetime1">
              <a:rPr lang="en-GB" smtClean="0">
                <a:solidFill>
                  <a:prstClr val="black">
                    <a:tint val="75000"/>
                  </a:prstClr>
                </a:solidFill>
              </a:rPr>
              <a:t>14/12/2016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392273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729625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925574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65110-1EA5-4820-AFE8-EC5F029B88F0}" type="datetime1">
              <a:rPr lang="en-GB" smtClean="0">
                <a:solidFill>
                  <a:prstClr val="black">
                    <a:tint val="75000"/>
                  </a:prstClr>
                </a:solidFill>
              </a:rPr>
              <a:t>14/12/2016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310260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B4817-1D5F-489B-B0B5-0325277B5D8A}"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65689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6E8FB-BC7E-47FE-AB48-D667F166A927}"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718808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80DAE4-44A5-4A35-B6EC-C52107D8F340}"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726592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64EA6E-044B-40A5-9E62-CBD8D511D8A0}"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861812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1EB6C6-4BFE-43B0-9951-1F608D058ED0}"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303759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2957FE-C62B-4022-98F0-2D50B5610E56}"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602038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1FAA00-B46B-4C35-9A32-F51449E69EC9}"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82719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3878DE-2E76-43F0-8D77-1157AFFDB812}"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93855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4543C7-B5F5-4FED-9E7F-4864787FC29A}" type="datetime1">
              <a:rPr lang="en-GB" smtClean="0">
                <a:solidFill>
                  <a:prstClr val="black">
                    <a:tint val="75000"/>
                  </a:prstClr>
                </a:solidFill>
              </a:rPr>
              <a:t>14/12/2016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04430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433900"/>
            <a:ext cx="4038600" cy="1692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581637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BF61A9-55CF-4712-82E1-D9BAEF9C60DF}" type="datetime1">
              <a:rPr lang="en-GB" smtClean="0">
                <a:solidFill>
                  <a:prstClr val="black">
                    <a:tint val="75000"/>
                  </a:prstClr>
                </a:solidFill>
              </a:rPr>
              <a:t>14/12/2016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339778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80EE9-E3BC-4657-889C-745DA4A6C968}" type="datetime1">
              <a:rPr lang="en-GB" smtClean="0">
                <a:solidFill>
                  <a:prstClr val="black">
                    <a:tint val="75000"/>
                  </a:prstClr>
                </a:solidFill>
              </a:rPr>
              <a:t>14/12/2016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723168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C5E8C-00B3-4D42-A935-D6F040D0FCC1}"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216238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B77B2-D7C0-4E68-A7A2-1238958FC41F}"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081908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182889-4740-451B-8AD1-0FE641A1C3CF}"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658465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44B57F-DF4B-4542-97DC-218951FE601E}"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436215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DC624B8-B3E5-4EE4-BCF2-A6F777E734EF}"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969260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794B43-6EDB-44B8-98ED-0CD13012A353}"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854272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334DE7-8332-4ADE-8394-2954FB918A18}"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620812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725735-FBD4-433E-B783-7D8D514C87C9}"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16664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25"/>
            <a:ext cx="8229600" cy="4525963"/>
          </a:xfrm>
        </p:spPr>
        <p:txBody>
          <a:bodyPr/>
          <a:lstStyle/>
          <a:p>
            <a:pPr lvl="0"/>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654657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BEE44F-FE59-4455-8FE5-98A5A7177C06}" type="datetime1">
              <a:rPr lang="en-GB" smtClean="0">
                <a:solidFill>
                  <a:prstClr val="black">
                    <a:tint val="75000"/>
                  </a:prstClr>
                </a:solidFill>
              </a:rPr>
              <a:t>14/12/2016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448657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0D9D00-6186-4EA5-A203-4DD7162D84AC}" type="datetime1">
              <a:rPr lang="en-GB" smtClean="0">
                <a:solidFill>
                  <a:prstClr val="black">
                    <a:tint val="75000"/>
                  </a:prstClr>
                </a:solidFill>
              </a:rPr>
              <a:t>14/12/2016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002557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6169D-E5DE-4420-8D74-991DF13A8283}" type="datetime1">
              <a:rPr lang="en-GB" smtClean="0">
                <a:solidFill>
                  <a:prstClr val="black">
                    <a:tint val="75000"/>
                  </a:prstClr>
                </a:solidFill>
              </a:rPr>
              <a:t>14/12/2016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402444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BE9C8-21AC-44B6-9FCF-3A90BB05B8B9}"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696190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50705-30EB-4543-A056-C49A55782870}"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954470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EB2361-A632-4902-B1A3-2AB29E8EE594}"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120182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0F58AC-7239-442B-9590-7B2D54F925A8}"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919381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18" y="2122488"/>
            <a:ext cx="7624763" cy="1465262"/>
          </a:xfrm>
        </p:spPr>
        <p:txBody>
          <a:bodyPr/>
          <a:lstStyle/>
          <a:p>
            <a:r>
              <a:rPr lang="en-US" smtClean="0"/>
              <a:t>Click to edit Master title style</a:t>
            </a:r>
            <a:endParaRPr lang="en-GB"/>
          </a:p>
        </p:txBody>
      </p:sp>
      <p:sp>
        <p:nvSpPr>
          <p:cNvPr id="3" name="Date Placeholder 2"/>
          <p:cNvSpPr>
            <a:spLocks noGrp="1" noChangeArrowheads="1"/>
          </p:cNvSpPr>
          <p:nvPr>
            <p:ph type="dt" idx="10"/>
          </p:nvPr>
        </p:nvSpPr>
        <p:spPr>
          <a:xfrm>
            <a:off x="457200" y="6308744"/>
            <a:ext cx="2128838" cy="409575"/>
          </a:xfrm>
          <a:prstGeom prst="rect">
            <a:avLst/>
          </a:prstGeom>
          <a:ln/>
        </p:spPr>
        <p:txBody>
          <a:bodyPr/>
          <a:lstStyle>
            <a:lvl1pPr>
              <a:defRPr/>
            </a:lvl1pPr>
          </a:lstStyle>
          <a:p>
            <a:pPr>
              <a:defRPr/>
            </a:pPr>
            <a:fld id="{F4CA1C21-7E79-4545-81FA-C372CF05AAAA}" type="datetime1">
              <a:rPr lang="en-GB" altLang="en-US" smtClean="0">
                <a:solidFill>
                  <a:prstClr val="black">
                    <a:tint val="75000"/>
                  </a:prstClr>
                </a:solidFill>
              </a:rPr>
              <a:t>14/12/2016</a:t>
            </a:fld>
            <a:endParaRPr lang="en-US" altLang="en-US" dirty="0">
              <a:solidFill>
                <a:prstClr val="black">
                  <a:tint val="75000"/>
                </a:prstClr>
              </a:solidFill>
            </a:endParaRPr>
          </a:p>
        </p:txBody>
      </p:sp>
      <p:sp>
        <p:nvSpPr>
          <p:cNvPr id="4" name="Rectangle 4"/>
          <p:cNvSpPr>
            <a:spLocks noGrp="1" noChangeArrowheads="1"/>
          </p:cNvSpPr>
          <p:nvPr>
            <p:ph type="sldNum" idx="11"/>
          </p:nvPr>
        </p:nvSpPr>
        <p:spPr>
          <a:xfrm>
            <a:off x="6546869" y="6308744"/>
            <a:ext cx="2138363" cy="409575"/>
          </a:xfrm>
          <a:prstGeom prst="rect">
            <a:avLst/>
          </a:prstGeom>
          <a:ln/>
        </p:spPr>
        <p:txBody>
          <a:bodyPr/>
          <a:lstStyle>
            <a:lvl1pPr>
              <a:defRPr/>
            </a:lvl1pPr>
          </a:lstStyle>
          <a:p>
            <a:pPr>
              <a:defRPr/>
            </a:pPr>
            <a:fld id="{ACAB1339-392C-4C7A-969C-400CD5546DE9}"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6389188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p:txBody>
          <a:bodyPr anchor="t"/>
          <a:lstStyle>
            <a:lvl1pPr>
              <a:defRPr>
                <a:solidFill>
                  <a:srgbClr val="000000"/>
                </a:solidFill>
              </a:defRPr>
            </a:lvl1pPr>
          </a:lstStyle>
          <a:p>
            <a:pPr>
              <a:defRPr/>
            </a:pPr>
            <a:fld id="{FE809568-1FB0-4664-B930-CCC9295283A4}"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FA7507C0-32C9-45EF-99D1-75FAF175621A}" type="datetime1">
              <a:rPr lang="en-GB" smtClean="0"/>
              <a:t>14/12/2016</a:t>
            </a:fld>
            <a:endParaRPr lang="en-GB" dirty="0"/>
          </a:p>
        </p:txBody>
      </p:sp>
    </p:spTree>
    <p:extLst>
      <p:ext uri="{BB962C8B-B14F-4D97-AF65-F5344CB8AC3E}">
        <p14:creationId xmlns:p14="http://schemas.microsoft.com/office/powerpoint/2010/main" val="6549195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456998" y="273041"/>
            <a:ext cx="8228659" cy="1144008"/>
          </a:xfrm>
        </p:spPr>
        <p:txBody>
          <a:bodyPr/>
          <a:lstStyle/>
          <a:p>
            <a:r>
              <a:rPr lang="en-US" smtClean="0"/>
              <a:t>Click to edit Master title style</a:t>
            </a:r>
            <a:endParaRPr lang="pl-PL"/>
          </a:p>
        </p:txBody>
      </p:sp>
      <p:sp>
        <p:nvSpPr>
          <p:cNvPr id="3" name="Symbol zastępczy daty 2"/>
          <p:cNvSpPr>
            <a:spLocks noGrp="1"/>
          </p:cNvSpPr>
          <p:nvPr>
            <p:ph type="dt" idx="10"/>
          </p:nvPr>
        </p:nvSpPr>
        <p:spPr>
          <a:xfrm>
            <a:off x="456998" y="6247978"/>
            <a:ext cx="2129747" cy="471774"/>
          </a:xfrm>
        </p:spPr>
        <p:txBody>
          <a:bodyPr/>
          <a:lstStyle>
            <a:lvl1pPr>
              <a:defRPr/>
            </a:lvl1pPr>
          </a:lstStyle>
          <a:p>
            <a:endParaRPr lang="es-ES" altLang="pl-PL" dirty="0"/>
          </a:p>
        </p:txBody>
      </p:sp>
      <p:sp>
        <p:nvSpPr>
          <p:cNvPr id="4" name="Symbol zastępczy stopki 3"/>
          <p:cNvSpPr>
            <a:spLocks noGrp="1"/>
          </p:cNvSpPr>
          <p:nvPr>
            <p:ph type="ftr" idx="11"/>
          </p:nvPr>
        </p:nvSpPr>
        <p:spPr>
          <a:xfrm>
            <a:off x="3127079" y="6247978"/>
            <a:ext cx="2897907" cy="471774"/>
          </a:xfrm>
        </p:spPr>
        <p:txBody>
          <a:bodyPr/>
          <a:lstStyle>
            <a:lvl1pPr>
              <a:defRPr/>
            </a:lvl1pPr>
          </a:lstStyle>
          <a:p>
            <a:endParaRPr lang="es-ES" altLang="pl-PL" dirty="0"/>
          </a:p>
        </p:txBody>
      </p:sp>
      <p:sp>
        <p:nvSpPr>
          <p:cNvPr id="5" name="Symbol zastępczy numeru slajdu 4"/>
          <p:cNvSpPr>
            <a:spLocks noGrp="1"/>
          </p:cNvSpPr>
          <p:nvPr>
            <p:ph type="sldNum" idx="12"/>
          </p:nvPr>
        </p:nvSpPr>
        <p:spPr>
          <a:xfrm>
            <a:off x="6555911" y="6247978"/>
            <a:ext cx="2129747" cy="471774"/>
          </a:xfrm>
        </p:spPr>
        <p:txBody>
          <a:bodyPr/>
          <a:lstStyle>
            <a:lvl1pPr>
              <a:defRPr/>
            </a:lvl1pPr>
          </a:lstStyle>
          <a:p>
            <a:fld id="{6732ACFD-EB96-4BC2-84C7-678D503CFE6E}" type="slidenum">
              <a:rPr lang="es-ES" altLang="pl-PL"/>
              <a:pPr/>
              <a:t>‹#›</a:t>
            </a:fld>
            <a:endParaRPr lang="es-ES" altLang="pl-PL" dirty="0"/>
          </a:p>
        </p:txBody>
      </p:sp>
    </p:spTree>
    <p:extLst>
      <p:ext uri="{BB962C8B-B14F-4D97-AF65-F5344CB8AC3E}">
        <p14:creationId xmlns:p14="http://schemas.microsoft.com/office/powerpoint/2010/main" val="2341342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25"/>
            <a:ext cx="8229600" cy="4525963"/>
          </a:xfrm>
        </p:spPr>
        <p:txBody>
          <a:bodyPr/>
          <a:lstStyle/>
          <a:p>
            <a:pPr lvl="0"/>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8673105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50944123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3560679"/>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Tree>
    <p:extLst>
      <p:ext uri="{BB962C8B-B14F-4D97-AF65-F5344CB8AC3E}">
        <p14:creationId xmlns:p14="http://schemas.microsoft.com/office/powerpoint/2010/main" val="1331236146"/>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2125" y="1439863"/>
            <a:ext cx="401478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32" y="1439863"/>
            <a:ext cx="40163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66457194"/>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51484472"/>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30331549"/>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798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Tree>
    <p:extLst>
      <p:ext uri="{BB962C8B-B14F-4D97-AF65-F5344CB8AC3E}">
        <p14:creationId xmlns:p14="http://schemas.microsoft.com/office/powerpoint/2010/main" val="1946158730"/>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Tree>
    <p:extLst>
      <p:ext uri="{BB962C8B-B14F-4D97-AF65-F5344CB8AC3E}">
        <p14:creationId xmlns:p14="http://schemas.microsoft.com/office/powerpoint/2010/main" val="3026831161"/>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169067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86833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60353"/>
            <a:ext cx="2070100" cy="5599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60353"/>
            <a:ext cx="6057900" cy="5599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76678359"/>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69"/>
            <a:ext cx="8280400" cy="504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92125" y="1439863"/>
            <a:ext cx="4014788"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32" y="1439863"/>
            <a:ext cx="4016375"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4162598"/>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6473645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2322159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2901826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19"/>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19"/>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1402966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429691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25838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7194897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517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50944123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301696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520037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19"/>
            <a:ext cx="2057400" cy="4754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19"/>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5366087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51756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433888"/>
            <a:ext cx="4038600" cy="1692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3217358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19"/>
            <a:ext cx="8229600" cy="4525963"/>
          </a:xfrm>
        </p:spPr>
        <p:txBody>
          <a:bodyPr/>
          <a:lstStyle/>
          <a:p>
            <a:pPr lvl="0"/>
            <a:r>
              <a:rPr lang="en-US" noProof="0" smtClean="0"/>
              <a:t>Click icon to add chart</a:t>
            </a:r>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308349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19"/>
            <a:ext cx="8229600" cy="4525963"/>
          </a:xfrm>
        </p:spPr>
        <p:txBody>
          <a:bodyPr/>
          <a:lstStyle/>
          <a:p>
            <a:pPr lvl="0"/>
            <a:r>
              <a:rPr lang="en-US" noProof="0" smtClean="0"/>
              <a:t>Click icon to add table</a:t>
            </a:r>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136914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1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68652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733" y="2840744"/>
            <a:ext cx="9211868" cy="195968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25466" y="5181443"/>
            <a:ext cx="7586402" cy="2337153"/>
          </a:xfrm>
        </p:spPr>
        <p:txBody>
          <a:bodyPr/>
          <a:lstStyle>
            <a:lvl1pPr marL="0" indent="0" algn="ctr">
              <a:buNone/>
              <a:defRPr/>
            </a:lvl1pPr>
            <a:lvl2pPr marL="109503" indent="0" algn="ctr">
              <a:buNone/>
              <a:defRPr/>
            </a:lvl2pPr>
            <a:lvl3pPr marL="219006" indent="0" algn="ctr">
              <a:buNone/>
              <a:defRPr/>
            </a:lvl3pPr>
            <a:lvl4pPr marL="328517" indent="0" algn="ctr">
              <a:buNone/>
              <a:defRPr/>
            </a:lvl4pPr>
            <a:lvl5pPr marL="438023" indent="0" algn="ctr">
              <a:buNone/>
              <a:defRPr/>
            </a:lvl5pPr>
            <a:lvl6pPr marL="547527" indent="0" algn="ctr">
              <a:buNone/>
              <a:defRPr/>
            </a:lvl6pPr>
            <a:lvl7pPr marL="657034" indent="0" algn="ctr">
              <a:buNone/>
              <a:defRPr/>
            </a:lvl7pPr>
            <a:lvl8pPr marL="766540" indent="0" algn="ctr">
              <a:buNone/>
              <a:defRPr/>
            </a:lvl8pPr>
            <a:lvl9pPr marL="87604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CDF043B3-7DC0-439A-8322-6FFA37F9B703}" type="datetime1">
              <a:rPr lang="en-GB" altLang="en-US" smtClean="0">
                <a:solidFill>
                  <a:srgbClr val="000000"/>
                </a:solidFill>
              </a:rPr>
              <a:t>14/12/2016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48DDFCB-0F69-47DE-9671-4326B36B3BA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035130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5F39A8B-E890-4D9E-ABAD-2D55EE0966B0}" type="datetime1">
              <a:rPr lang="en-GB" altLang="en-US" smtClean="0">
                <a:solidFill>
                  <a:srgbClr val="000000"/>
                </a:solidFill>
              </a:rPr>
              <a:t>14/12/2016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1A926C0-8991-4734-860C-FE61A98C680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98408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3560679"/>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74" y="5875957"/>
            <a:ext cx="9211868" cy="1815924"/>
          </a:xfrm>
        </p:spPr>
        <p:txBody>
          <a:bodyPr anchor="t"/>
          <a:lstStyle>
            <a:lvl1pPr algn="l">
              <a:defRPr sz="1000" b="1" cap="all"/>
            </a:lvl1pPr>
          </a:lstStyle>
          <a:p>
            <a:r>
              <a:rPr lang="en-US" smtClean="0"/>
              <a:t>Click to edit Master title style</a:t>
            </a:r>
            <a:endParaRPr lang="en-US"/>
          </a:p>
        </p:txBody>
      </p:sp>
      <p:sp>
        <p:nvSpPr>
          <p:cNvPr id="3" name="Text Placeholder 2"/>
          <p:cNvSpPr>
            <a:spLocks noGrp="1"/>
          </p:cNvSpPr>
          <p:nvPr>
            <p:ph type="body" idx="1"/>
          </p:nvPr>
        </p:nvSpPr>
        <p:spPr>
          <a:xfrm>
            <a:off x="856074" y="3875706"/>
            <a:ext cx="9211868" cy="2000250"/>
          </a:xfrm>
        </p:spPr>
        <p:txBody>
          <a:bodyPr anchor="b"/>
          <a:lstStyle>
            <a:lvl1pPr marL="0" indent="0">
              <a:buNone/>
              <a:defRPr sz="500"/>
            </a:lvl1pPr>
            <a:lvl2pPr marL="109503" indent="0">
              <a:buNone/>
              <a:defRPr sz="400"/>
            </a:lvl2pPr>
            <a:lvl3pPr marL="219006" indent="0">
              <a:buNone/>
              <a:defRPr sz="400"/>
            </a:lvl3pPr>
            <a:lvl4pPr marL="328517" indent="0">
              <a:buNone/>
              <a:defRPr sz="300"/>
            </a:lvl4pPr>
            <a:lvl5pPr marL="438023" indent="0">
              <a:buNone/>
              <a:defRPr sz="300"/>
            </a:lvl5pPr>
            <a:lvl6pPr marL="547527" indent="0">
              <a:buNone/>
              <a:defRPr sz="300"/>
            </a:lvl6pPr>
            <a:lvl7pPr marL="657034" indent="0">
              <a:buNone/>
              <a:defRPr sz="300"/>
            </a:lvl7pPr>
            <a:lvl8pPr marL="766540" indent="0">
              <a:buNone/>
              <a:defRPr sz="300"/>
            </a:lvl8pPr>
            <a:lvl9pPr marL="876044" indent="0">
              <a:buNone/>
              <a:defRPr sz="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C467482-5322-4E88-8C20-41FBDADDA5EC}" type="datetime1">
              <a:rPr lang="en-GB" altLang="en-US" smtClean="0">
                <a:solidFill>
                  <a:srgbClr val="000000"/>
                </a:solidFill>
              </a:rPr>
              <a:t>14/12/2016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46F0B0-8B43-4602-A7D3-0365E00C88F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876752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736" y="2641865"/>
            <a:ext cx="4589807" cy="5486135"/>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4797" y="2641865"/>
            <a:ext cx="4589807" cy="5486135"/>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68C8B07-ECA6-465A-B187-3FC57C41FA04}" type="datetime1">
              <a:rPr lang="en-GB" altLang="en-US" smtClean="0">
                <a:solidFill>
                  <a:srgbClr val="000000"/>
                </a:solidFill>
              </a:rPr>
              <a:t>14/12/2016</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AC7CF30-B416-4101-9732-A28F202EE24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6171414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1934" y="366008"/>
            <a:ext cx="9753466"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1934" y="2046994"/>
            <a:ext cx="4788370" cy="852840"/>
          </a:xfrm>
        </p:spPr>
        <p:txBody>
          <a:bodyPr anchor="b"/>
          <a:lstStyle>
            <a:lvl1pPr marL="0" indent="0">
              <a:buNone/>
              <a:defRPr sz="600" b="1"/>
            </a:lvl1pPr>
            <a:lvl2pPr marL="109503" indent="0">
              <a:buNone/>
              <a:defRPr sz="500" b="1"/>
            </a:lvl2pPr>
            <a:lvl3pPr marL="219006" indent="0">
              <a:buNone/>
              <a:defRPr sz="400" b="1"/>
            </a:lvl3pPr>
            <a:lvl4pPr marL="328517" indent="0">
              <a:buNone/>
              <a:defRPr sz="400" b="1"/>
            </a:lvl4pPr>
            <a:lvl5pPr marL="438023" indent="0">
              <a:buNone/>
              <a:defRPr sz="400" b="1"/>
            </a:lvl5pPr>
            <a:lvl6pPr marL="547527" indent="0">
              <a:buNone/>
              <a:defRPr sz="400" b="1"/>
            </a:lvl6pPr>
            <a:lvl7pPr marL="657034" indent="0">
              <a:buNone/>
              <a:defRPr sz="400" b="1"/>
            </a:lvl7pPr>
            <a:lvl8pPr marL="766540" indent="0">
              <a:buNone/>
              <a:defRPr sz="400" b="1"/>
            </a:lvl8pPr>
            <a:lvl9pPr marL="876044" indent="0">
              <a:buNone/>
              <a:defRPr sz="400" b="1"/>
            </a:lvl9pPr>
          </a:lstStyle>
          <a:p>
            <a:pPr lvl="0"/>
            <a:r>
              <a:rPr lang="en-US" smtClean="0"/>
              <a:t>Click to edit Master text styles</a:t>
            </a:r>
          </a:p>
        </p:txBody>
      </p:sp>
      <p:sp>
        <p:nvSpPr>
          <p:cNvPr id="4" name="Content Placeholder 3"/>
          <p:cNvSpPr>
            <a:spLocks noGrp="1"/>
          </p:cNvSpPr>
          <p:nvPr>
            <p:ph sz="half" idx="2"/>
          </p:nvPr>
        </p:nvSpPr>
        <p:spPr>
          <a:xfrm>
            <a:off x="541934" y="2899835"/>
            <a:ext cx="4788370" cy="5268295"/>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05350" y="2046994"/>
            <a:ext cx="4790050" cy="852840"/>
          </a:xfrm>
        </p:spPr>
        <p:txBody>
          <a:bodyPr anchor="b"/>
          <a:lstStyle>
            <a:lvl1pPr marL="0" indent="0">
              <a:buNone/>
              <a:defRPr sz="600" b="1"/>
            </a:lvl1pPr>
            <a:lvl2pPr marL="109503" indent="0">
              <a:buNone/>
              <a:defRPr sz="500" b="1"/>
            </a:lvl2pPr>
            <a:lvl3pPr marL="219006" indent="0">
              <a:buNone/>
              <a:defRPr sz="400" b="1"/>
            </a:lvl3pPr>
            <a:lvl4pPr marL="328517" indent="0">
              <a:buNone/>
              <a:defRPr sz="400" b="1"/>
            </a:lvl4pPr>
            <a:lvl5pPr marL="438023" indent="0">
              <a:buNone/>
              <a:defRPr sz="400" b="1"/>
            </a:lvl5pPr>
            <a:lvl6pPr marL="547527" indent="0">
              <a:buNone/>
              <a:defRPr sz="400" b="1"/>
            </a:lvl6pPr>
            <a:lvl7pPr marL="657034" indent="0">
              <a:buNone/>
              <a:defRPr sz="400" b="1"/>
            </a:lvl7pPr>
            <a:lvl8pPr marL="766540" indent="0">
              <a:buNone/>
              <a:defRPr sz="400" b="1"/>
            </a:lvl8pPr>
            <a:lvl9pPr marL="876044" indent="0">
              <a:buNone/>
              <a:defRPr sz="400" b="1"/>
            </a:lvl9pPr>
          </a:lstStyle>
          <a:p>
            <a:pPr lvl="0"/>
            <a:r>
              <a:rPr lang="en-US" smtClean="0"/>
              <a:t>Click to edit Master text styles</a:t>
            </a:r>
          </a:p>
        </p:txBody>
      </p:sp>
      <p:sp>
        <p:nvSpPr>
          <p:cNvPr id="6" name="Content Placeholder 5"/>
          <p:cNvSpPr>
            <a:spLocks noGrp="1"/>
          </p:cNvSpPr>
          <p:nvPr>
            <p:ph sz="quarter" idx="4"/>
          </p:nvPr>
        </p:nvSpPr>
        <p:spPr>
          <a:xfrm>
            <a:off x="5505350" y="2899835"/>
            <a:ext cx="4790050" cy="5268295"/>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926538F4-1ADB-4FC4-9759-4303978BC1C1}" type="datetime1">
              <a:rPr lang="en-GB" altLang="en-US" smtClean="0">
                <a:solidFill>
                  <a:srgbClr val="000000"/>
                </a:solidFill>
              </a:rPr>
              <a:t>14/12/2016</a:t>
            </a:fld>
            <a:endParaRPr lang="es-E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EC45B54-F645-41D5-B715-A7B6C7290124}"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911553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D87D8F1-B1CA-4FF1-A5FB-4578B64888D9}" type="datetime1">
              <a:rPr lang="en-GB" altLang="en-US" smtClean="0">
                <a:solidFill>
                  <a:srgbClr val="000000"/>
                </a:solidFill>
              </a:rPr>
              <a:t>14/12/2016</a:t>
            </a:fld>
            <a:endParaRPr lang="es-E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F2DEB58-566A-4AB2-8D88-783B81F1C6A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552320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778750E5-A1BE-4833-A96B-05267696619B}" type="datetime1">
              <a:rPr lang="en-GB" altLang="en-US" smtClean="0">
                <a:solidFill>
                  <a:srgbClr val="000000"/>
                </a:solidFill>
              </a:rPr>
              <a:t>14/12/2016</a:t>
            </a:fld>
            <a:endParaRPr lang="es-ES" alt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endParaRPr lang="es-E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10C63600-0F16-477E-A5D2-110840DA71C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4045634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934" y="364248"/>
            <a:ext cx="3565408" cy="1549135"/>
          </a:xfrm>
        </p:spPr>
        <p:txBody>
          <a:bodyPr anchor="b"/>
          <a:lstStyle>
            <a:lvl1pPr algn="l">
              <a:defRPr sz="500" b="1"/>
            </a:lvl1pPr>
          </a:lstStyle>
          <a:p>
            <a:r>
              <a:rPr lang="en-US" smtClean="0"/>
              <a:t>Click to edit Master title style</a:t>
            </a:r>
            <a:endParaRPr lang="en-US"/>
          </a:p>
        </p:txBody>
      </p:sp>
      <p:sp>
        <p:nvSpPr>
          <p:cNvPr id="3" name="Content Placeholder 2"/>
          <p:cNvSpPr>
            <a:spLocks noGrp="1"/>
          </p:cNvSpPr>
          <p:nvPr>
            <p:ph idx="1"/>
          </p:nvPr>
        </p:nvSpPr>
        <p:spPr>
          <a:xfrm>
            <a:off x="4237030" y="364263"/>
            <a:ext cx="6058370" cy="7803885"/>
          </a:xfrm>
        </p:spPr>
        <p:txBody>
          <a:bodyPr/>
          <a:lstStyle>
            <a:lvl1pPr>
              <a:defRPr sz="800"/>
            </a:lvl1pPr>
            <a:lvl2pPr>
              <a:defRPr sz="700"/>
            </a:lvl2pPr>
            <a:lvl3pPr>
              <a:defRPr sz="600"/>
            </a:lvl3pPr>
            <a:lvl4pPr>
              <a:defRPr sz="500"/>
            </a:lvl4pPr>
            <a:lvl5pPr>
              <a:defRPr sz="500"/>
            </a:lvl5pPr>
            <a:lvl6pPr>
              <a:defRPr sz="500"/>
            </a:lvl6pPr>
            <a:lvl7pPr>
              <a:defRPr sz="500"/>
            </a:lvl7pPr>
            <a:lvl8pPr>
              <a:defRPr sz="500"/>
            </a:lvl8pPr>
            <a:lvl9pPr>
              <a:defRPr sz="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1934" y="1913379"/>
            <a:ext cx="3565408" cy="6254750"/>
          </a:xfrm>
        </p:spPr>
        <p:txBody>
          <a:bodyPr/>
          <a:lstStyle>
            <a:lvl1pPr marL="0" indent="0">
              <a:buNone/>
              <a:defRPr sz="300"/>
            </a:lvl1pPr>
            <a:lvl2pPr marL="109503" indent="0">
              <a:buNone/>
              <a:defRPr sz="300"/>
            </a:lvl2pPr>
            <a:lvl3pPr marL="219006" indent="0">
              <a:buNone/>
              <a:defRPr sz="300"/>
            </a:lvl3pPr>
            <a:lvl4pPr marL="328517" indent="0">
              <a:buNone/>
              <a:defRPr sz="200"/>
            </a:lvl4pPr>
            <a:lvl5pPr marL="438023" indent="0">
              <a:buNone/>
              <a:defRPr sz="200"/>
            </a:lvl5pPr>
            <a:lvl6pPr marL="547527" indent="0">
              <a:buNone/>
              <a:defRPr sz="200"/>
            </a:lvl6pPr>
            <a:lvl7pPr marL="657034" indent="0">
              <a:buNone/>
              <a:defRPr sz="200"/>
            </a:lvl7pPr>
            <a:lvl8pPr marL="766540" indent="0">
              <a:buNone/>
              <a:defRPr sz="200"/>
            </a:lvl8pPr>
            <a:lvl9pPr marL="876044" indent="0">
              <a:buNone/>
              <a:defRPr sz="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9C4B956-0AD1-4244-9F08-E20626CD53B8}" type="datetime1">
              <a:rPr lang="en-GB" altLang="en-US" smtClean="0">
                <a:solidFill>
                  <a:srgbClr val="000000"/>
                </a:solidFill>
              </a:rPr>
              <a:t>14/12/2016</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748DA5-F5BD-4070-A92D-523A8A29C5D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1828268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4059" y="6400713"/>
            <a:ext cx="6502534" cy="755826"/>
          </a:xfrm>
        </p:spPr>
        <p:txBody>
          <a:bodyPr anchor="b"/>
          <a:lstStyle>
            <a:lvl1pPr algn="l">
              <a:defRPr sz="500" b="1"/>
            </a:lvl1pPr>
          </a:lstStyle>
          <a:p>
            <a:r>
              <a:rPr lang="en-US" smtClean="0"/>
              <a:t>Click to edit Master title style</a:t>
            </a:r>
            <a:endParaRPr lang="en-US"/>
          </a:p>
        </p:txBody>
      </p:sp>
      <p:sp>
        <p:nvSpPr>
          <p:cNvPr id="3" name="Picture Placeholder 2"/>
          <p:cNvSpPr>
            <a:spLocks noGrp="1"/>
          </p:cNvSpPr>
          <p:nvPr>
            <p:ph type="pic" idx="1"/>
          </p:nvPr>
        </p:nvSpPr>
        <p:spPr>
          <a:xfrm>
            <a:off x="2124059" y="817122"/>
            <a:ext cx="6502534" cy="5486135"/>
          </a:xfrm>
        </p:spPr>
        <p:txBody>
          <a:bodyPr lIns="97616" tIns="48809" rIns="97616" bIns="48809"/>
          <a:lstStyle>
            <a:lvl1pPr marL="0" indent="0">
              <a:buNone/>
              <a:defRPr sz="800"/>
            </a:lvl1pPr>
            <a:lvl2pPr marL="109503" indent="0">
              <a:buNone/>
              <a:defRPr sz="700"/>
            </a:lvl2pPr>
            <a:lvl3pPr marL="219006" indent="0">
              <a:buNone/>
              <a:defRPr sz="600"/>
            </a:lvl3pPr>
            <a:lvl4pPr marL="328517" indent="0">
              <a:buNone/>
              <a:defRPr sz="500"/>
            </a:lvl4pPr>
            <a:lvl5pPr marL="438023" indent="0">
              <a:buNone/>
              <a:defRPr sz="500"/>
            </a:lvl5pPr>
            <a:lvl6pPr marL="547527" indent="0">
              <a:buNone/>
              <a:defRPr sz="500"/>
            </a:lvl6pPr>
            <a:lvl7pPr marL="657034" indent="0">
              <a:buNone/>
              <a:defRPr sz="500"/>
            </a:lvl7pPr>
            <a:lvl8pPr marL="766540" indent="0">
              <a:buNone/>
              <a:defRPr sz="500"/>
            </a:lvl8pPr>
            <a:lvl9pPr marL="876044" indent="0">
              <a:buNone/>
              <a:defRPr sz="5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124059" y="7156540"/>
            <a:ext cx="6502534" cy="1072885"/>
          </a:xfrm>
        </p:spPr>
        <p:txBody>
          <a:bodyPr/>
          <a:lstStyle>
            <a:lvl1pPr marL="0" indent="0">
              <a:buNone/>
              <a:defRPr sz="300"/>
            </a:lvl1pPr>
            <a:lvl2pPr marL="109503" indent="0">
              <a:buNone/>
              <a:defRPr sz="300"/>
            </a:lvl2pPr>
            <a:lvl3pPr marL="219006" indent="0">
              <a:buNone/>
              <a:defRPr sz="300"/>
            </a:lvl3pPr>
            <a:lvl4pPr marL="328517" indent="0">
              <a:buNone/>
              <a:defRPr sz="200"/>
            </a:lvl4pPr>
            <a:lvl5pPr marL="438023" indent="0">
              <a:buNone/>
              <a:defRPr sz="200"/>
            </a:lvl5pPr>
            <a:lvl6pPr marL="547527" indent="0">
              <a:buNone/>
              <a:defRPr sz="200"/>
            </a:lvl6pPr>
            <a:lvl7pPr marL="657034" indent="0">
              <a:buNone/>
              <a:defRPr sz="200"/>
            </a:lvl7pPr>
            <a:lvl8pPr marL="766540" indent="0">
              <a:buNone/>
              <a:defRPr sz="200"/>
            </a:lvl8pPr>
            <a:lvl9pPr marL="876044" indent="0">
              <a:buNone/>
              <a:defRPr sz="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E16C778-2A5A-4AC5-A45E-CB731219C404}" type="datetime1">
              <a:rPr lang="en-GB" altLang="en-US" smtClean="0">
                <a:solidFill>
                  <a:srgbClr val="000000"/>
                </a:solidFill>
              </a:rPr>
              <a:t>14/12/2016</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18812A7-4C74-4AF9-BDBB-AD67658908C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849179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5606E96-0E81-4D14-ADDB-A32F0DE39A7D}" type="datetime1">
              <a:rPr lang="en-GB" altLang="en-US" smtClean="0">
                <a:solidFill>
                  <a:srgbClr val="000000"/>
                </a:solidFill>
              </a:rPr>
              <a:t>14/12/2016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5A4A31-45A1-4B92-8B90-DBAAF99A056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358750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1821" y="812713"/>
            <a:ext cx="2302799" cy="7315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752" y="812713"/>
            <a:ext cx="6876815" cy="7315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44CB9A8-F1CD-4998-9CEB-00B12A99187B}" type="datetime1">
              <a:rPr lang="en-GB" altLang="en-US" smtClean="0">
                <a:solidFill>
                  <a:srgbClr val="000000"/>
                </a:solidFill>
              </a:rPr>
              <a:t>14/12/2016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A3996E-D51A-4E2A-B2E5-B79518FFAFF4}"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01940666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18" y="2122488"/>
            <a:ext cx="7624763" cy="1465262"/>
          </a:xfrm>
        </p:spPr>
        <p:txBody>
          <a:bodyPr/>
          <a:lstStyle/>
          <a:p>
            <a:r>
              <a:rPr lang="en-US" smtClean="0"/>
              <a:t>Click to edit Master title style</a:t>
            </a:r>
            <a:endParaRPr lang="en-GB"/>
          </a:p>
        </p:txBody>
      </p:sp>
      <p:sp>
        <p:nvSpPr>
          <p:cNvPr id="3" name="Date Placeholder 2"/>
          <p:cNvSpPr>
            <a:spLocks noGrp="1" noChangeArrowheads="1"/>
          </p:cNvSpPr>
          <p:nvPr>
            <p:ph type="dt" idx="10"/>
          </p:nvPr>
        </p:nvSpPr>
        <p:spPr>
          <a:xfrm>
            <a:off x="457200" y="6308744"/>
            <a:ext cx="2128838" cy="409575"/>
          </a:xfrm>
          <a:prstGeom prst="rect">
            <a:avLst/>
          </a:prstGeom>
          <a:ln/>
        </p:spPr>
        <p:txBody>
          <a:bodyPr/>
          <a:lstStyle>
            <a:lvl1pPr>
              <a:defRPr/>
            </a:lvl1pPr>
          </a:lstStyle>
          <a:p>
            <a:pPr>
              <a:defRPr/>
            </a:pPr>
            <a:fld id="{B42ADF56-1CE2-46D5-8EE3-6EEAD822F953}" type="datetime1">
              <a:rPr lang="en-GB" altLang="en-US" smtClean="0">
                <a:solidFill>
                  <a:srgbClr val="000000"/>
                </a:solidFill>
              </a:rPr>
              <a:t>14/12/2016</a:t>
            </a:fld>
            <a:endParaRPr lang="en-US" altLang="en-US" dirty="0">
              <a:solidFill>
                <a:srgbClr val="000000"/>
              </a:solidFill>
            </a:endParaRPr>
          </a:p>
        </p:txBody>
      </p:sp>
      <p:sp>
        <p:nvSpPr>
          <p:cNvPr id="4" name="Rectangle 4"/>
          <p:cNvSpPr>
            <a:spLocks noGrp="1" noChangeArrowheads="1"/>
          </p:cNvSpPr>
          <p:nvPr>
            <p:ph type="sldNum" idx="11"/>
          </p:nvPr>
        </p:nvSpPr>
        <p:spPr>
          <a:xfrm>
            <a:off x="6546869" y="6308744"/>
            <a:ext cx="2138363" cy="409575"/>
          </a:xfrm>
          <a:prstGeom prst="rect">
            <a:avLst/>
          </a:prstGeom>
          <a:ln/>
        </p:spPr>
        <p:txBody>
          <a:bodyPr/>
          <a:lstStyle>
            <a:lvl1pPr>
              <a:defRPr/>
            </a:lvl1pPr>
          </a:lstStyle>
          <a:p>
            <a:pPr>
              <a:defRPr/>
            </a:pPr>
            <a:fld id="{ACAB1339-392C-4C7A-969C-400CD5546DE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61573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Tree>
    <p:extLst>
      <p:ext uri="{BB962C8B-B14F-4D97-AF65-F5344CB8AC3E}">
        <p14:creationId xmlns:p14="http://schemas.microsoft.com/office/powerpoint/2010/main" val="1331236146"/>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79618"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879620"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US" smtClean="0"/>
              <a:t>Click to edit Master title style</a:t>
            </a:r>
            <a:endParaRPr lang="en-GB"/>
          </a:p>
        </p:txBody>
      </p:sp>
      <p:sp>
        <p:nvSpPr>
          <p:cNvPr id="879621"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US" smtClean="0"/>
              <a:t>Click to edit Master subtitle style</a:t>
            </a:r>
            <a:endParaRPr lang="en-GB"/>
          </a:p>
        </p:txBody>
      </p:sp>
      <p:grpSp>
        <p:nvGrpSpPr>
          <p:cNvPr id="14" name="Group 13"/>
          <p:cNvGrpSpPr/>
          <p:nvPr userDrawn="1"/>
        </p:nvGrpSpPr>
        <p:grpSpPr>
          <a:xfrm>
            <a:off x="7458148" y="251974"/>
            <a:ext cx="1474059" cy="459051"/>
            <a:chOff x="5130570" y="323655"/>
            <a:chExt cx="3926637" cy="1136650"/>
          </a:xfrm>
        </p:grpSpPr>
        <p:pic>
          <p:nvPicPr>
            <p:cNvPr id="15"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6" name="Picture 15"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1195441975"/>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89CBDE59-00ED-4C78-9B6A-0FD4905A5D20}"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749438793"/>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5100419-19C9-4DB6-AB2B-A83608467DDA}"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863335259"/>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F0BC06F8-1BF1-4BB6-9C74-6FD027CA7C93}"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535509815"/>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3618B4C4-04E7-4C30-AF1D-67D602EBA05C}"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57581358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4C8F40D-DF44-4376-87E6-83296D875BB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78317781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022106439"/>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0143039-995B-42D6-9E50-096FC2137DF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1028538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07824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2125" y="1439863"/>
            <a:ext cx="401478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32" y="1439863"/>
            <a:ext cx="40163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664571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514844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303315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7985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Tree>
    <p:extLst>
      <p:ext uri="{BB962C8B-B14F-4D97-AF65-F5344CB8AC3E}">
        <p14:creationId xmlns:p14="http://schemas.microsoft.com/office/powerpoint/2010/main" val="19461587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Tree>
    <p:extLst>
      <p:ext uri="{BB962C8B-B14F-4D97-AF65-F5344CB8AC3E}">
        <p14:creationId xmlns:p14="http://schemas.microsoft.com/office/powerpoint/2010/main" val="30268311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169067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60353"/>
            <a:ext cx="2070100" cy="5599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60353"/>
            <a:ext cx="6057900" cy="5599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766783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69"/>
            <a:ext cx="8280400" cy="504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92125" y="1439863"/>
            <a:ext cx="4014788"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32" y="1439863"/>
            <a:ext cx="4016375"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416259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6473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70185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23221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29018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19"/>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19"/>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14029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42969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2583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71948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51763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30169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52003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19"/>
            <a:ext cx="2057400" cy="4754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19"/>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5366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57099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5175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433888"/>
            <a:ext cx="4038600" cy="1692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32173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19"/>
            <a:ext cx="8229600" cy="4525963"/>
          </a:xfrm>
        </p:spPr>
        <p:txBody>
          <a:bodyPr/>
          <a:lstStyle/>
          <a:p>
            <a:pPr lvl="0"/>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30834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19"/>
            <a:ext cx="8229600" cy="4525963"/>
          </a:xfrm>
        </p:spPr>
        <p:txBody>
          <a:bodyPr/>
          <a:lstStyle/>
          <a:p>
            <a:pPr lvl="0"/>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13691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1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6865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79618"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879620"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GB"/>
              <a:t>Click to edit Master title style</a:t>
            </a:r>
          </a:p>
        </p:txBody>
      </p:sp>
      <p:sp>
        <p:nvSpPr>
          <p:cNvPr id="879621"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GB"/>
              <a:t>Click to edit Master subtitle style</a:t>
            </a:r>
          </a:p>
        </p:txBody>
      </p:sp>
      <p:grpSp>
        <p:nvGrpSpPr>
          <p:cNvPr id="14" name="Group 13"/>
          <p:cNvGrpSpPr/>
          <p:nvPr userDrawn="1"/>
        </p:nvGrpSpPr>
        <p:grpSpPr>
          <a:xfrm>
            <a:off x="7458148" y="251974"/>
            <a:ext cx="1474059" cy="459051"/>
            <a:chOff x="5130570" y="323655"/>
            <a:chExt cx="3926637" cy="1136650"/>
          </a:xfrm>
        </p:grpSpPr>
        <p:pic>
          <p:nvPicPr>
            <p:cNvPr id="15"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6" name="Picture 15"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119544197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89CBDE59-00ED-4C78-9B6A-0FD4905A5D20}"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74943879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5100419-19C9-4DB6-AB2B-A83608467DDA}"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86333525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F0BC06F8-1BF1-4BB6-9C74-6FD027CA7C93}"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53550981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3618B4C4-04E7-4C30-AF1D-67D602EBA05C}"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5758135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33337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4C8F40D-DF44-4376-87E6-83296D875BB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78317781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02210643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0143039-995B-42D6-9E50-096FC2137DF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10285383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68122C-94AA-4A6F-BCEC-C99851202EB9}" type="datetime1">
              <a:rPr lang="en-GB" smtClean="0"/>
              <a:t>14/12/2016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872038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67544" y="16288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395536" y="6381328"/>
            <a:ext cx="2133600" cy="365125"/>
          </a:xfrm>
        </p:spPr>
        <p:txBody>
          <a:bodyPr/>
          <a:lstStyle/>
          <a:p>
            <a:fld id="{2F1B5D14-C2F7-4984-B084-0E64E1AC36C6}" type="datetime1">
              <a:rPr lang="en-GB" smtClean="0"/>
              <a:t>14/12/2016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1689151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0548E1-A167-48E6-BC5E-D6DCC1CB9396}" type="datetime1">
              <a:rPr lang="en-GB" smtClean="0"/>
              <a:t>14/12/2016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41983488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FFCAC6-6FAB-4788-A6E5-E2E089CACA19}" type="datetime1">
              <a:rPr lang="en-GB" smtClean="0"/>
              <a:t>14/12/2016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27958335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3B375E-D7B2-4C43-89DA-03C98DF610E9}" type="datetime1">
              <a:rPr lang="en-GB" smtClean="0"/>
              <a:t>14/12/2016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1392280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4B121D-7277-4FE4-8FAB-83E95F128BA3}" type="datetime1">
              <a:rPr lang="en-GB" smtClean="0"/>
              <a:t>14/12/2016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22573595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876E0-1A77-4B22-9C59-CA5BE156FB71}" type="datetime1">
              <a:rPr lang="en-GB" smtClean="0"/>
              <a:t>14/12/2016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309536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30966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5F7DC-F962-47BD-AAEB-33330809AE85}" type="datetime1">
              <a:rPr lang="en-GB" smtClean="0"/>
              <a:t>14/12/2016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30604581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0FBBA-A58A-4A64-B2D4-74B58880D1F1}" type="datetime1">
              <a:rPr lang="en-GB" smtClean="0"/>
              <a:t>14/12/2016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11854576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CE2A72-54F8-47C1-8B40-A2B222068F98}" type="datetime1">
              <a:rPr lang="en-GB" smtClean="0"/>
              <a:t>14/12/2016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42549789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4E6E6-5612-4AE4-85C2-FD1CA5C12B4E}" type="datetime1">
              <a:rPr lang="en-GB" smtClean="0"/>
              <a:t>14/12/2016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17246001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34982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078243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701859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570996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33337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3096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024282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024282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053590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184357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152605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20"/>
            <a:ext cx="2057400" cy="4754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20"/>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05537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925574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433900"/>
            <a:ext cx="4038600" cy="1692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581637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25"/>
            <a:ext cx="8229600" cy="4525963"/>
          </a:xfrm>
        </p:spPr>
        <p:txBody>
          <a:bodyPr/>
          <a:lstStyle/>
          <a:p>
            <a:pPr lvl="0"/>
            <a:r>
              <a:rPr lang="en-US" noProof="0" smtClean="0"/>
              <a:t>Click icon to add chart</a:t>
            </a:r>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654657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25"/>
            <a:ext cx="8229600" cy="4525963"/>
          </a:xfrm>
        </p:spPr>
        <p:txBody>
          <a:bodyPr/>
          <a:lstStyle/>
          <a:p>
            <a:pPr lvl="0"/>
            <a:r>
              <a:rPr lang="en-US" noProof="0" smtClean="0"/>
              <a:t>Click icon to add table</a:t>
            </a:r>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867310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868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053590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73AD23-18C8-4F34-99F8-D3125C266D12}"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118047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5EB4A2-0C26-4954-9C73-1CAEA076AB5A}"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809913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5B2A0-D3C6-402D-BF2F-E97D7E094B81}"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893148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6A5D1B-DE43-43D4-A250-2D142442F463}"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729043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146E9AA-1F2B-4F9C-B577-502025B88DC3}" type="datetime1">
              <a:rPr lang="en-GB" smtClean="0">
                <a:solidFill>
                  <a:prstClr val="black">
                    <a:tint val="75000"/>
                  </a:prstClr>
                </a:solidFill>
              </a:rPr>
              <a:t>14/12/2016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466162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05C8A9-DA0A-45F4-862B-9B36A84D48DD}" type="datetime1">
              <a:rPr lang="en-GB" smtClean="0">
                <a:solidFill>
                  <a:prstClr val="black">
                    <a:tint val="75000"/>
                  </a:prstClr>
                </a:solidFill>
              </a:rPr>
              <a:t>14/12/2016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492539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36F1E-6256-4EE5-9696-69B40BDFFE8A}" type="datetime1">
              <a:rPr lang="en-GB" smtClean="0">
                <a:solidFill>
                  <a:prstClr val="black">
                    <a:tint val="75000"/>
                  </a:prstClr>
                </a:solidFill>
              </a:rPr>
              <a:t>14/12/2016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104260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AF6FD-F44D-4C60-B8C4-6E636155B68D}"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9540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72FC1-8B0E-464A-B0C1-673C1A33EDBE}"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46504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DF2326-7331-4997-8ABB-2FB0C49C8808}"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2313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18435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061F69-8D71-41EE-AA12-8BDDFCD8CF5E}"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282811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p:txBody>
          <a:bodyPr anchor="t"/>
          <a:lstStyle>
            <a:lvl1pPr>
              <a:defRPr>
                <a:solidFill>
                  <a:srgbClr val="000000"/>
                </a:solidFill>
              </a:defRPr>
            </a:lvl1pPr>
          </a:lstStyle>
          <a:p>
            <a:pPr>
              <a:defRPr/>
            </a:pPr>
            <a:fld id="{FE809568-1FB0-4664-B930-CCC9295283A4}"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4D42DF76-3791-4D85-93B8-9BE0CCCAA09C}" type="datetime1">
              <a:rPr lang="en-GB" smtClean="0"/>
              <a:t>14/12/2016</a:t>
            </a:fld>
            <a:endParaRPr lang="en-GB" dirty="0"/>
          </a:p>
        </p:txBody>
      </p:sp>
    </p:spTree>
    <p:extLst>
      <p:ext uri="{BB962C8B-B14F-4D97-AF65-F5344CB8AC3E}">
        <p14:creationId xmlns:p14="http://schemas.microsoft.com/office/powerpoint/2010/main" val="1651315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1530B3-EBD1-487F-9532-79F2725AB270}"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643272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8DCE7F-8C77-4A70-AE66-8377945E615E}"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604046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A08BDC-4349-4122-A9AF-B16016E46996}"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490945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40A9EE-CE46-4D74-9163-86727657DC2D}"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155775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923D1D-3C83-4CD1-94BF-5214570D2D56}" type="datetime1">
              <a:rPr lang="en-GB" smtClean="0">
                <a:solidFill>
                  <a:prstClr val="black">
                    <a:tint val="75000"/>
                  </a:prstClr>
                </a:solidFill>
              </a:rPr>
              <a:t>14/12/2016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667242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F0A35C-3AEF-45F5-88E5-8D792FD33016}" type="datetime1">
              <a:rPr lang="en-GB" smtClean="0">
                <a:solidFill>
                  <a:prstClr val="black">
                    <a:tint val="75000"/>
                  </a:prstClr>
                </a:solidFill>
              </a:rPr>
              <a:t>14/12/2016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068497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A2250-745E-4310-B0BA-9E8601E5245D}" type="datetime1">
              <a:rPr lang="en-GB" smtClean="0">
                <a:solidFill>
                  <a:prstClr val="black">
                    <a:tint val="75000"/>
                  </a:prstClr>
                </a:solidFill>
              </a:rPr>
              <a:t>14/12/2016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534233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0D627-7BCF-49E4-B2F6-4CBFA3634A28}" type="datetime1">
              <a:rPr lang="en-GB" smtClean="0">
                <a:solidFill>
                  <a:prstClr val="black">
                    <a:tint val="75000"/>
                  </a:prstClr>
                </a:solidFill>
              </a:rPr>
              <a:t>14/12/2016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1027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theme" Target="../theme/theme12.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3.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6" Type="http://schemas.openxmlformats.org/officeDocument/2006/relationships/image" Target="../media/image5.png"/><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image" Target="../media/image4.png"/><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image" Target="../media/image1.emf"/><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theme" Target="../theme/theme14.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19" Type="http://schemas.openxmlformats.org/officeDocument/2006/relationships/image" Target="../media/image2.jpeg"/><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theme" Target="../theme/theme1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image" Target="../media/image8.png"/><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image" Target="../media/image7.jpeg"/><Relationship Id="rId5" Type="http://schemas.openxmlformats.org/officeDocument/2006/relationships/slideLayout" Target="../slideLayouts/slideLayout194.xml"/><Relationship Id="rId10" Type="http://schemas.openxmlformats.org/officeDocument/2006/relationships/image" Target="../media/image6.jpeg"/><Relationship Id="rId4" Type="http://schemas.openxmlformats.org/officeDocument/2006/relationships/slideLayout" Target="../slideLayouts/slideLayout193.xml"/><Relationship Id="rId9"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8.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7.jpeg"/><Relationship Id="rId5" Type="http://schemas.openxmlformats.org/officeDocument/2006/relationships/slideLayout" Target="../slideLayouts/slideLayout49.xml"/><Relationship Id="rId10" Type="http://schemas.openxmlformats.org/officeDocument/2006/relationships/image" Target="../media/image6.jpeg"/><Relationship Id="rId4" Type="http://schemas.openxmlformats.org/officeDocument/2006/relationships/slideLayout" Target="../slideLayouts/slideLayout4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0.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1.emf"/><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6.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image" Target="../media/image2.jpe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12"/>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9" name="Picture 7"/>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27989" y="228631"/>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1" y="6524656"/>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92922374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hdr="0" ft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0" fontAlgn="base" hangingPunct="0">
        <a:spcBef>
          <a:spcPct val="20000"/>
        </a:spcBef>
        <a:spcAft>
          <a:spcPct val="0"/>
        </a:spcAft>
        <a:buChar char="•"/>
        <a:defRPr sz="3200">
          <a:solidFill>
            <a:schemeClr val="tx1"/>
          </a:solidFill>
          <a:latin typeface="+mn-lt"/>
          <a:ea typeface="+mn-ea"/>
          <a:cs typeface="+mn-cs"/>
        </a:defRPr>
      </a:lvl1pPr>
      <a:lvl2pPr marL="741299" indent="-285114" algn="l" rtl="0" eaLnBrk="0" fontAlgn="base" hangingPunct="0">
        <a:spcBef>
          <a:spcPct val="20000"/>
        </a:spcBef>
        <a:spcAft>
          <a:spcPct val="0"/>
        </a:spcAft>
        <a:buChar char="–"/>
        <a:defRPr sz="2800">
          <a:solidFill>
            <a:schemeClr val="tx1"/>
          </a:solidFill>
          <a:latin typeface="+mn-lt"/>
          <a:ea typeface="+mn-ea"/>
        </a:defRPr>
      </a:lvl2pPr>
      <a:lvl3pPr marL="1140463" indent="-228098" algn="l" rtl="0" eaLnBrk="0" fontAlgn="base" hangingPunct="0">
        <a:spcBef>
          <a:spcPct val="20000"/>
        </a:spcBef>
        <a:spcAft>
          <a:spcPct val="0"/>
        </a:spcAft>
        <a:buChar char="•"/>
        <a:defRPr sz="2400">
          <a:solidFill>
            <a:schemeClr val="tx1"/>
          </a:solidFill>
          <a:latin typeface="+mn-lt"/>
          <a:ea typeface="+mn-ea"/>
        </a:defRPr>
      </a:lvl3pPr>
      <a:lvl4pPr marL="1596650" indent="-228098" algn="l" rtl="0" eaLnBrk="0" fontAlgn="base" hangingPunct="0">
        <a:spcBef>
          <a:spcPct val="20000"/>
        </a:spcBef>
        <a:spcAft>
          <a:spcPct val="0"/>
        </a:spcAft>
        <a:buChar char="–"/>
        <a:defRPr sz="2000">
          <a:solidFill>
            <a:schemeClr val="tx1"/>
          </a:solidFill>
          <a:latin typeface="+mn-lt"/>
          <a:ea typeface="+mn-ea"/>
        </a:defRPr>
      </a:lvl4pPr>
      <a:lvl5pPr marL="2052833" indent="-228098" algn="l" rtl="0" eaLnBrk="0" fontAlgn="base" hangingPunct="0">
        <a:spcBef>
          <a:spcPct val="20000"/>
        </a:spcBef>
        <a:spcAft>
          <a:spcPct val="0"/>
        </a:spcAft>
        <a:buChar char="»"/>
        <a:defRPr sz="2000">
          <a:solidFill>
            <a:schemeClr val="tx1"/>
          </a:solidFill>
          <a:latin typeface="+mn-lt"/>
          <a:ea typeface="+mn-ea"/>
        </a:defRPr>
      </a:lvl5pPr>
      <a:lvl6pPr marL="2509020" indent="-228098" algn="l" rtl="0" fontAlgn="base">
        <a:spcBef>
          <a:spcPct val="20000"/>
        </a:spcBef>
        <a:spcAft>
          <a:spcPct val="0"/>
        </a:spcAft>
        <a:buChar char="»"/>
        <a:defRPr sz="2000">
          <a:solidFill>
            <a:schemeClr val="tx1"/>
          </a:solidFill>
          <a:latin typeface="+mn-lt"/>
          <a:ea typeface="+mn-ea"/>
        </a:defRPr>
      </a:lvl6pPr>
      <a:lvl7pPr marL="2965206" indent="-228098" algn="l" rtl="0" fontAlgn="base">
        <a:spcBef>
          <a:spcPct val="20000"/>
        </a:spcBef>
        <a:spcAft>
          <a:spcPct val="0"/>
        </a:spcAft>
        <a:buChar char="»"/>
        <a:defRPr sz="2000">
          <a:solidFill>
            <a:schemeClr val="tx1"/>
          </a:solidFill>
          <a:latin typeface="+mn-lt"/>
          <a:ea typeface="+mn-ea"/>
        </a:defRPr>
      </a:lvl7pPr>
      <a:lvl8pPr marL="3421391" indent="-228098" algn="l" rtl="0" fontAlgn="base">
        <a:spcBef>
          <a:spcPct val="20000"/>
        </a:spcBef>
        <a:spcAft>
          <a:spcPct val="0"/>
        </a:spcAft>
        <a:buChar char="»"/>
        <a:defRPr sz="2000">
          <a:solidFill>
            <a:schemeClr val="tx1"/>
          </a:solidFill>
          <a:latin typeface="+mn-lt"/>
          <a:ea typeface="+mn-ea"/>
        </a:defRPr>
      </a:lvl8pPr>
      <a:lvl9pPr marL="3877573" indent="-22809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F9346367-4657-4931-B2C1-83598E87840B}"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85272322"/>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9D5BC64D-6833-4AF5-A490-74EF1319406C}"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65780768"/>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3AE9D183-7B13-4E01-8725-441712131FB3}"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43032259"/>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4787900" y="6402388"/>
            <a:ext cx="3600450" cy="339725"/>
          </a:xfrm>
          <a:prstGeom prst="rect">
            <a:avLst/>
          </a:prstGeom>
          <a:noFill/>
          <a:ln>
            <a:noFill/>
          </a:ln>
          <a:extLst/>
        </p:spPr>
        <p:txBody>
          <a:bodyPr lIns="91238" tIns="45619" rIns="91238" bIns="45619">
            <a:spAutoFit/>
          </a:bodyPr>
          <a:lstStyle>
            <a:lvl1pPr defTabSz="762000" eaLnBrk="0" hangingPunct="0">
              <a:defRPr sz="2000" b="1" u="sng">
                <a:solidFill>
                  <a:srgbClr val="000000"/>
                </a:solidFill>
                <a:latin typeface="Gill Sans MT" pitchFamily="34" charset="0"/>
              </a:defRPr>
            </a:lvl1pPr>
            <a:lvl2pPr marL="742950" indent="-285750" defTabSz="762000" eaLnBrk="0" hangingPunct="0">
              <a:defRPr sz="2000" b="1" u="sng">
                <a:solidFill>
                  <a:srgbClr val="000000"/>
                </a:solidFill>
                <a:latin typeface="Gill Sans MT" pitchFamily="34" charset="0"/>
              </a:defRPr>
            </a:lvl2pPr>
            <a:lvl3pPr marL="1143000" indent="-228600" defTabSz="762000" eaLnBrk="0" hangingPunct="0">
              <a:defRPr sz="2000" b="1" u="sng">
                <a:solidFill>
                  <a:srgbClr val="000000"/>
                </a:solidFill>
                <a:latin typeface="Gill Sans MT" pitchFamily="34" charset="0"/>
              </a:defRPr>
            </a:lvl3pPr>
            <a:lvl4pPr marL="1600200" indent="-228600" defTabSz="762000" eaLnBrk="0" hangingPunct="0">
              <a:defRPr sz="2000" b="1" u="sng">
                <a:solidFill>
                  <a:srgbClr val="000000"/>
                </a:solidFill>
                <a:latin typeface="Gill Sans MT" pitchFamily="34" charset="0"/>
              </a:defRPr>
            </a:lvl4pPr>
            <a:lvl5pPr marL="2057400" indent="-228600" defTabSz="762000" eaLnBrk="0" hangingPunct="0">
              <a:defRPr sz="2000" b="1" u="sng">
                <a:solidFill>
                  <a:srgbClr val="000000"/>
                </a:solidFill>
                <a:latin typeface="Gill Sans MT" pitchFamily="34" charset="0"/>
              </a:defRPr>
            </a:lvl5pPr>
            <a:lvl6pPr marL="2514600" indent="-228600" defTabSz="762000" eaLnBrk="0" fontAlgn="base" hangingPunct="0">
              <a:spcBef>
                <a:spcPct val="0"/>
              </a:spcBef>
              <a:spcAft>
                <a:spcPct val="0"/>
              </a:spcAft>
              <a:defRPr sz="2000" b="1" u="sng">
                <a:solidFill>
                  <a:srgbClr val="000000"/>
                </a:solidFill>
                <a:latin typeface="Gill Sans MT" pitchFamily="34" charset="0"/>
              </a:defRPr>
            </a:lvl6pPr>
            <a:lvl7pPr marL="2971800" indent="-228600" defTabSz="762000" eaLnBrk="0" fontAlgn="base" hangingPunct="0">
              <a:spcBef>
                <a:spcPct val="0"/>
              </a:spcBef>
              <a:spcAft>
                <a:spcPct val="0"/>
              </a:spcAft>
              <a:defRPr sz="2000" b="1" u="sng">
                <a:solidFill>
                  <a:srgbClr val="000000"/>
                </a:solidFill>
                <a:latin typeface="Gill Sans MT" pitchFamily="34" charset="0"/>
              </a:defRPr>
            </a:lvl7pPr>
            <a:lvl8pPr marL="3429000" indent="-228600" defTabSz="762000" eaLnBrk="0" fontAlgn="base" hangingPunct="0">
              <a:spcBef>
                <a:spcPct val="0"/>
              </a:spcBef>
              <a:spcAft>
                <a:spcPct val="0"/>
              </a:spcAft>
              <a:defRPr sz="2000" b="1" u="sng">
                <a:solidFill>
                  <a:srgbClr val="000000"/>
                </a:solidFill>
                <a:latin typeface="Gill Sans MT" pitchFamily="34" charset="0"/>
              </a:defRPr>
            </a:lvl8pPr>
            <a:lvl9pPr marL="3886200" indent="-228600" defTabSz="762000" eaLnBrk="0" fontAlgn="base" hangingPunct="0">
              <a:spcBef>
                <a:spcPct val="0"/>
              </a:spcBef>
              <a:spcAft>
                <a:spcPct val="0"/>
              </a:spcAft>
              <a:defRPr sz="2000" b="1" u="sng">
                <a:solidFill>
                  <a:srgbClr val="000000"/>
                </a:solidFill>
                <a:latin typeface="Gill Sans MT" pitchFamily="34" charset="0"/>
              </a:defRPr>
            </a:lvl9pPr>
          </a:lstStyle>
          <a:p>
            <a:pPr algn="r" fontAlgn="base">
              <a:spcBef>
                <a:spcPct val="0"/>
              </a:spcBef>
              <a:spcAft>
                <a:spcPct val="0"/>
              </a:spcAft>
              <a:defRPr/>
            </a:pPr>
            <a:r>
              <a:rPr lang="en-GB" sz="1600" u="none" dirty="0" smtClean="0">
                <a:ea typeface="ＭＳ Ｐゴシック" charset="-128"/>
              </a:rPr>
              <a:t>HIV and STI Department</a:t>
            </a:r>
          </a:p>
        </p:txBody>
      </p:sp>
      <p:sp>
        <p:nvSpPr>
          <p:cNvPr id="1027" name="Rectangle 5"/>
          <p:cNvSpPr>
            <a:spLocks noChangeArrowheads="1"/>
          </p:cNvSpPr>
          <p:nvPr/>
        </p:nvSpPr>
        <p:spPr bwMode="auto">
          <a:xfrm>
            <a:off x="4" y="1295400"/>
            <a:ext cx="914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smtClean="0"/>
          </a:p>
        </p:txBody>
      </p:sp>
      <p:sp>
        <p:nvSpPr>
          <p:cNvPr id="1028" name="Oval 6"/>
          <p:cNvSpPr>
            <a:spLocks noChangeArrowheads="1"/>
          </p:cNvSpPr>
          <p:nvPr/>
        </p:nvSpPr>
        <p:spPr bwMode="auto">
          <a:xfrm>
            <a:off x="6227782" y="4868882"/>
            <a:ext cx="765175" cy="3698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smtClean="0"/>
          </a:p>
        </p:txBody>
      </p:sp>
      <p:sp>
        <p:nvSpPr>
          <p:cNvPr id="1029" name="Rectangle 7"/>
          <p:cNvSpPr>
            <a:spLocks noGrp="1" noChangeArrowheads="1"/>
          </p:cNvSpPr>
          <p:nvPr>
            <p:ph type="title"/>
          </p:nvPr>
        </p:nvSpPr>
        <p:spPr bwMode="auto">
          <a:xfrm>
            <a:off x="395288" y="260369"/>
            <a:ext cx="828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30" name="Rectangle 8"/>
          <p:cNvSpPr>
            <a:spLocks noGrp="1" noChangeArrowheads="1"/>
          </p:cNvSpPr>
          <p:nvPr>
            <p:ph type="body" idx="1"/>
          </p:nvPr>
        </p:nvSpPr>
        <p:spPr bwMode="auto">
          <a:xfrm>
            <a:off x="492144" y="1439863"/>
            <a:ext cx="81835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31" name="Text Box 9"/>
          <p:cNvSpPr txBox="1">
            <a:spLocks noChangeArrowheads="1"/>
          </p:cNvSpPr>
          <p:nvPr/>
        </p:nvSpPr>
        <p:spPr bwMode="auto">
          <a:xfrm>
            <a:off x="408001" y="6405563"/>
            <a:ext cx="1392237" cy="308028"/>
          </a:xfrm>
          <a:prstGeom prst="rect">
            <a:avLst/>
          </a:prstGeom>
          <a:noFill/>
          <a:ln>
            <a:noFill/>
          </a:ln>
          <a:extLst/>
        </p:spPr>
        <p:txBody>
          <a:bodyPr lIns="91238" tIns="45619" rIns="91238" bIns="45619">
            <a:spAutoFit/>
          </a:bodyPr>
          <a:lstStyle>
            <a:lvl1pPr eaLnBrk="0" hangingPunct="0">
              <a:defRPr sz="2000" b="1" u="sng">
                <a:solidFill>
                  <a:srgbClr val="000000"/>
                </a:solidFill>
                <a:latin typeface="Gill Sans MT" pitchFamily="34" charset="0"/>
              </a:defRPr>
            </a:lvl1pPr>
            <a:lvl2pPr marL="742950" indent="-285750" eaLnBrk="0" hangingPunct="0">
              <a:defRPr sz="2000" b="1" u="sng">
                <a:solidFill>
                  <a:srgbClr val="000000"/>
                </a:solidFill>
                <a:latin typeface="Gill Sans MT" pitchFamily="34" charset="0"/>
              </a:defRPr>
            </a:lvl2pPr>
            <a:lvl3pPr marL="1143000" indent="-228600" eaLnBrk="0" hangingPunct="0">
              <a:defRPr sz="2000" b="1" u="sng">
                <a:solidFill>
                  <a:srgbClr val="000000"/>
                </a:solidFill>
                <a:latin typeface="Gill Sans MT" pitchFamily="34" charset="0"/>
              </a:defRPr>
            </a:lvl3pPr>
            <a:lvl4pPr marL="1600200" indent="-228600" eaLnBrk="0" hangingPunct="0">
              <a:defRPr sz="2000" b="1" u="sng">
                <a:solidFill>
                  <a:srgbClr val="000000"/>
                </a:solidFill>
                <a:latin typeface="Gill Sans MT" pitchFamily="34" charset="0"/>
              </a:defRPr>
            </a:lvl4pPr>
            <a:lvl5pPr marL="2057400" indent="-228600" eaLnBrk="0" hangingPunct="0">
              <a:defRPr sz="2000" b="1" u="sng">
                <a:solidFill>
                  <a:srgbClr val="000000"/>
                </a:solidFill>
                <a:latin typeface="Gill Sans MT" pitchFamily="34" charset="0"/>
              </a:defRPr>
            </a:lvl5pPr>
            <a:lvl6pPr marL="2514600" indent="-228600" eaLnBrk="0" fontAlgn="base" hangingPunct="0">
              <a:spcBef>
                <a:spcPct val="0"/>
              </a:spcBef>
              <a:spcAft>
                <a:spcPct val="0"/>
              </a:spcAft>
              <a:defRPr sz="2000" b="1" u="sng">
                <a:solidFill>
                  <a:srgbClr val="000000"/>
                </a:solidFill>
                <a:latin typeface="Gill Sans MT" pitchFamily="34" charset="0"/>
              </a:defRPr>
            </a:lvl6pPr>
            <a:lvl7pPr marL="2971800" indent="-228600" eaLnBrk="0" fontAlgn="base" hangingPunct="0">
              <a:spcBef>
                <a:spcPct val="0"/>
              </a:spcBef>
              <a:spcAft>
                <a:spcPct val="0"/>
              </a:spcAft>
              <a:defRPr sz="2000" b="1" u="sng">
                <a:solidFill>
                  <a:srgbClr val="000000"/>
                </a:solidFill>
                <a:latin typeface="Gill Sans MT" pitchFamily="34" charset="0"/>
              </a:defRPr>
            </a:lvl7pPr>
            <a:lvl8pPr marL="3429000" indent="-228600" eaLnBrk="0" fontAlgn="base" hangingPunct="0">
              <a:spcBef>
                <a:spcPct val="0"/>
              </a:spcBef>
              <a:spcAft>
                <a:spcPct val="0"/>
              </a:spcAft>
              <a:defRPr sz="2000" b="1" u="sng">
                <a:solidFill>
                  <a:srgbClr val="000000"/>
                </a:solidFill>
                <a:latin typeface="Gill Sans MT" pitchFamily="34" charset="0"/>
              </a:defRPr>
            </a:lvl8pPr>
            <a:lvl9pPr marL="3886200" indent="-228600" eaLnBrk="0" fontAlgn="base" hangingPunct="0">
              <a:spcBef>
                <a:spcPct val="0"/>
              </a:spcBef>
              <a:spcAft>
                <a:spcPct val="0"/>
              </a:spcAft>
              <a:defRPr sz="2000" b="1" u="sng">
                <a:solidFill>
                  <a:srgbClr val="000000"/>
                </a:solidFill>
                <a:latin typeface="Gill Sans MT" pitchFamily="34" charset="0"/>
              </a:defRPr>
            </a:lvl9pPr>
          </a:lstStyle>
          <a:p>
            <a:pPr fontAlgn="base">
              <a:spcBef>
                <a:spcPct val="0"/>
              </a:spcBef>
              <a:spcAft>
                <a:spcPct val="0"/>
              </a:spcAft>
              <a:defRPr/>
            </a:pPr>
            <a:r>
              <a:rPr lang="en-GB" sz="1400" b="0" u="none" dirty="0" smtClean="0">
                <a:solidFill>
                  <a:srgbClr val="007FBE"/>
                </a:solidFill>
                <a:latin typeface="Tahoma" pitchFamily="34" charset="0"/>
                <a:ea typeface="ＭＳ Ｐゴシック" charset="-128"/>
              </a:rPr>
              <a:t> </a:t>
            </a:r>
          </a:p>
        </p:txBody>
      </p:sp>
      <p:pic>
        <p:nvPicPr>
          <p:cNvPr id="1032" name="Picture 12" descr="mmmmmmm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7" y="6105544"/>
            <a:ext cx="8270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Lin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025" y="6237291"/>
            <a:ext cx="786288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406704"/>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Lst>
  <p:transition/>
  <p:hf hdr="0" ftr="0" dt="0"/>
  <p:txStyles>
    <p:titleStyle>
      <a:lvl1pPr algn="ctr" defTabSz="760309" rtl="0" eaLnBrk="1" fontAlgn="base" hangingPunct="1">
        <a:spcBef>
          <a:spcPct val="0"/>
        </a:spcBef>
        <a:spcAft>
          <a:spcPct val="0"/>
        </a:spcAft>
        <a:defRPr sz="3600" b="1">
          <a:solidFill>
            <a:schemeClr val="accent2"/>
          </a:solidFill>
          <a:latin typeface="+mj-lt"/>
          <a:ea typeface="ＭＳ Ｐゴシック" charset="0"/>
          <a:cs typeface="ＭＳ Ｐゴシック" charset="0"/>
        </a:defRPr>
      </a:lvl1pPr>
      <a:lvl2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2pPr>
      <a:lvl3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3pPr>
      <a:lvl4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4pPr>
      <a:lvl5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5pPr>
      <a:lvl6pPr marL="456188" algn="ctr" defTabSz="760309" rtl="0" eaLnBrk="1" fontAlgn="base" hangingPunct="1">
        <a:spcBef>
          <a:spcPct val="0"/>
        </a:spcBef>
        <a:spcAft>
          <a:spcPct val="0"/>
        </a:spcAft>
        <a:defRPr sz="3600" b="1">
          <a:solidFill>
            <a:schemeClr val="accent2"/>
          </a:solidFill>
          <a:latin typeface="Arial" charset="0"/>
        </a:defRPr>
      </a:lvl6pPr>
      <a:lvl7pPr marL="912370" algn="ctr" defTabSz="760309" rtl="0" eaLnBrk="1" fontAlgn="base" hangingPunct="1">
        <a:spcBef>
          <a:spcPct val="0"/>
        </a:spcBef>
        <a:spcAft>
          <a:spcPct val="0"/>
        </a:spcAft>
        <a:defRPr sz="3600" b="1">
          <a:solidFill>
            <a:schemeClr val="accent2"/>
          </a:solidFill>
          <a:latin typeface="Arial" charset="0"/>
        </a:defRPr>
      </a:lvl7pPr>
      <a:lvl8pPr marL="1368557" algn="ctr" defTabSz="760309" rtl="0" eaLnBrk="1" fontAlgn="base" hangingPunct="1">
        <a:spcBef>
          <a:spcPct val="0"/>
        </a:spcBef>
        <a:spcAft>
          <a:spcPct val="0"/>
        </a:spcAft>
        <a:defRPr sz="3600" b="1">
          <a:solidFill>
            <a:schemeClr val="accent2"/>
          </a:solidFill>
          <a:latin typeface="Arial" charset="0"/>
        </a:defRPr>
      </a:lvl8pPr>
      <a:lvl9pPr marL="1824741" algn="ctr" defTabSz="760309" rtl="0" eaLnBrk="1" fontAlgn="base" hangingPunct="1">
        <a:spcBef>
          <a:spcPct val="0"/>
        </a:spcBef>
        <a:spcAft>
          <a:spcPct val="0"/>
        </a:spcAft>
        <a:defRPr sz="3600" b="1">
          <a:solidFill>
            <a:schemeClr val="accent2"/>
          </a:solidFill>
          <a:latin typeface="Arial" charset="0"/>
        </a:defRPr>
      </a:lvl9pPr>
    </p:titleStyle>
    <p:bodyStyle>
      <a:lvl1pPr marL="342139" indent="-342139" algn="l" defTabSz="760309" rtl="0" eaLnBrk="1" fontAlgn="base" hangingPunct="1">
        <a:spcBef>
          <a:spcPct val="20000"/>
        </a:spcBef>
        <a:spcAft>
          <a:spcPct val="0"/>
        </a:spcAft>
        <a:buFont typeface="Wingdings" pitchFamily="2" charset="2"/>
        <a:buChar char="Ø"/>
        <a:defRPr sz="2400" b="1">
          <a:solidFill>
            <a:schemeClr val="tx1"/>
          </a:solidFill>
          <a:latin typeface="+mn-lt"/>
          <a:ea typeface="ＭＳ Ｐゴシック" charset="0"/>
          <a:cs typeface="ＭＳ Ｐゴシック" charset="0"/>
        </a:defRPr>
      </a:lvl1pPr>
      <a:lvl2pPr marL="741299" indent="-285114" algn="l" defTabSz="760309" rtl="0" eaLnBrk="1" fontAlgn="base" hangingPunct="1">
        <a:spcBef>
          <a:spcPct val="20000"/>
        </a:spcBef>
        <a:spcAft>
          <a:spcPct val="0"/>
        </a:spcAft>
        <a:buChar char="•"/>
        <a:defRPr sz="2400">
          <a:solidFill>
            <a:schemeClr val="tx1"/>
          </a:solidFill>
          <a:latin typeface="+mn-lt"/>
          <a:ea typeface="ＭＳ Ｐゴシック" charset="0"/>
        </a:defRPr>
      </a:lvl2pPr>
      <a:lvl3pPr marL="1140463" indent="-228098" algn="l" defTabSz="760309" rtl="0" eaLnBrk="1" fontAlgn="base" hangingPunct="1">
        <a:spcBef>
          <a:spcPct val="20000"/>
        </a:spcBef>
        <a:spcAft>
          <a:spcPct val="0"/>
        </a:spcAft>
        <a:buChar char="–"/>
        <a:defRPr sz="2400">
          <a:solidFill>
            <a:schemeClr val="tx1"/>
          </a:solidFill>
          <a:latin typeface="+mn-lt"/>
          <a:ea typeface="ＭＳ Ｐゴシック" charset="0"/>
        </a:defRPr>
      </a:lvl3pPr>
      <a:lvl4pPr marL="1596650" indent="-228098" algn="l" defTabSz="760309" rtl="0" eaLnBrk="1" fontAlgn="base" hangingPunct="1">
        <a:spcBef>
          <a:spcPct val="20000"/>
        </a:spcBef>
        <a:spcAft>
          <a:spcPct val="0"/>
        </a:spcAft>
        <a:buBlip>
          <a:blip r:embed="rId16"/>
        </a:buBlip>
        <a:defRPr sz="2400">
          <a:solidFill>
            <a:schemeClr val="tx1"/>
          </a:solidFill>
          <a:latin typeface="+mn-lt"/>
          <a:ea typeface="ＭＳ Ｐゴシック" charset="0"/>
        </a:defRPr>
      </a:lvl4pPr>
      <a:lvl5pPr marL="2052833" indent="-228098" algn="l" defTabSz="760309" rtl="0" eaLnBrk="1" fontAlgn="base" hangingPunct="1">
        <a:spcBef>
          <a:spcPct val="20000"/>
        </a:spcBef>
        <a:spcAft>
          <a:spcPct val="0"/>
        </a:spcAft>
        <a:buBlip>
          <a:blip r:embed="rId16"/>
        </a:buBlip>
        <a:defRPr sz="2400">
          <a:solidFill>
            <a:schemeClr val="tx1"/>
          </a:solidFill>
          <a:latin typeface="+mn-lt"/>
          <a:ea typeface="ＭＳ Ｐゴシック" charset="0"/>
        </a:defRPr>
      </a:lvl5pPr>
      <a:lvl6pPr marL="2509020" indent="-228098" algn="l" defTabSz="760309" rtl="0" eaLnBrk="1" fontAlgn="base" hangingPunct="1">
        <a:spcBef>
          <a:spcPct val="20000"/>
        </a:spcBef>
        <a:spcAft>
          <a:spcPct val="0"/>
        </a:spcAft>
        <a:buBlip>
          <a:blip r:embed="rId16"/>
        </a:buBlip>
        <a:defRPr sz="2400">
          <a:solidFill>
            <a:schemeClr val="tx1"/>
          </a:solidFill>
          <a:latin typeface="+mn-lt"/>
        </a:defRPr>
      </a:lvl6pPr>
      <a:lvl7pPr marL="2965206" indent="-228098" algn="l" defTabSz="760309" rtl="0" eaLnBrk="1" fontAlgn="base" hangingPunct="1">
        <a:spcBef>
          <a:spcPct val="20000"/>
        </a:spcBef>
        <a:spcAft>
          <a:spcPct val="0"/>
        </a:spcAft>
        <a:buBlip>
          <a:blip r:embed="rId16"/>
        </a:buBlip>
        <a:defRPr sz="2400">
          <a:solidFill>
            <a:schemeClr val="tx1"/>
          </a:solidFill>
          <a:latin typeface="+mn-lt"/>
        </a:defRPr>
      </a:lvl7pPr>
      <a:lvl8pPr marL="3421391" indent="-228098" algn="l" defTabSz="760309" rtl="0" eaLnBrk="1" fontAlgn="base" hangingPunct="1">
        <a:spcBef>
          <a:spcPct val="20000"/>
        </a:spcBef>
        <a:spcAft>
          <a:spcPct val="0"/>
        </a:spcAft>
        <a:buBlip>
          <a:blip r:embed="rId16"/>
        </a:buBlip>
        <a:defRPr sz="2400">
          <a:solidFill>
            <a:schemeClr val="tx1"/>
          </a:solidFill>
          <a:latin typeface="+mn-lt"/>
        </a:defRPr>
      </a:lvl8pPr>
      <a:lvl9pPr marL="3877573" indent="-228098" algn="l" defTabSz="760309" rtl="0" eaLnBrk="1" fontAlgn="base" hangingPunct="1">
        <a:spcBef>
          <a:spcPct val="20000"/>
        </a:spcBef>
        <a:spcAft>
          <a:spcPct val="0"/>
        </a:spcAft>
        <a:buBlip>
          <a:blip r:embed="rId16"/>
        </a:buBlip>
        <a:defRPr sz="2400">
          <a:solidFill>
            <a:schemeClr val="tx1"/>
          </a:solidFill>
          <a:latin typeface="+mn-lt"/>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3"/>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9"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27989" y="228619"/>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0" y="6524644"/>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1146920084"/>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Lst>
  <p:hf hdr="0" ftr="0" dt="0"/>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Helvetica" charset="0"/>
          <a:ea typeface="ＭＳ Ｐゴシック" charset="-128"/>
        </a:defRPr>
      </a:lvl2pPr>
      <a:lvl3pPr algn="l" rtl="0" eaLnBrk="1" fontAlgn="base" hangingPunct="1">
        <a:spcBef>
          <a:spcPct val="0"/>
        </a:spcBef>
        <a:spcAft>
          <a:spcPct val="0"/>
        </a:spcAft>
        <a:defRPr sz="4400" b="1">
          <a:solidFill>
            <a:schemeClr val="bg1"/>
          </a:solidFill>
          <a:latin typeface="Helvetica" charset="0"/>
          <a:ea typeface="ＭＳ Ｐゴシック" charset="-128"/>
        </a:defRPr>
      </a:lvl3pPr>
      <a:lvl4pPr algn="l" rtl="0" eaLnBrk="1" fontAlgn="base" hangingPunct="1">
        <a:spcBef>
          <a:spcPct val="0"/>
        </a:spcBef>
        <a:spcAft>
          <a:spcPct val="0"/>
        </a:spcAft>
        <a:defRPr sz="4400" b="1">
          <a:solidFill>
            <a:schemeClr val="bg1"/>
          </a:solidFill>
          <a:latin typeface="Helvetica" charset="0"/>
          <a:ea typeface="ＭＳ Ｐゴシック" charset="-128"/>
        </a:defRPr>
      </a:lvl4pPr>
      <a:lvl5pPr algn="l" rtl="0" eaLnBrk="1" fontAlgn="base" hangingPunct="1">
        <a:spcBef>
          <a:spcPct val="0"/>
        </a:spcBef>
        <a:spcAft>
          <a:spcPct val="0"/>
        </a:spcAft>
        <a:defRPr sz="4400" b="1">
          <a:solidFill>
            <a:schemeClr val="bg1"/>
          </a:solidFill>
          <a:latin typeface="Helvetica" charset="0"/>
          <a:ea typeface="ＭＳ Ｐゴシック" charset="-128"/>
        </a:defRPr>
      </a:lvl5pPr>
      <a:lvl6pPr marL="456188" algn="l" rtl="0" eaLnBrk="1" fontAlgn="base" hangingPunct="1">
        <a:spcBef>
          <a:spcPct val="0"/>
        </a:spcBef>
        <a:spcAft>
          <a:spcPct val="0"/>
        </a:spcAft>
        <a:defRPr sz="4400">
          <a:solidFill>
            <a:schemeClr val="tx2"/>
          </a:solidFill>
          <a:latin typeface="Helvetica" charset="0"/>
          <a:ea typeface="ＭＳ Ｐゴシック" charset="-128"/>
        </a:defRPr>
      </a:lvl6pPr>
      <a:lvl7pPr marL="912370" algn="l" rtl="0" eaLnBrk="1" fontAlgn="base" hangingPunct="1">
        <a:spcBef>
          <a:spcPct val="0"/>
        </a:spcBef>
        <a:spcAft>
          <a:spcPct val="0"/>
        </a:spcAft>
        <a:defRPr sz="4400">
          <a:solidFill>
            <a:schemeClr val="tx2"/>
          </a:solidFill>
          <a:latin typeface="Helvetica" charset="0"/>
          <a:ea typeface="ＭＳ Ｐゴシック" charset="-128"/>
        </a:defRPr>
      </a:lvl7pPr>
      <a:lvl8pPr marL="1368557" algn="l" rtl="0" eaLnBrk="1" fontAlgn="base" hangingPunct="1">
        <a:spcBef>
          <a:spcPct val="0"/>
        </a:spcBef>
        <a:spcAft>
          <a:spcPct val="0"/>
        </a:spcAft>
        <a:defRPr sz="4400">
          <a:solidFill>
            <a:schemeClr val="tx2"/>
          </a:solidFill>
          <a:latin typeface="Helvetica" charset="0"/>
          <a:ea typeface="ＭＳ Ｐゴシック" charset="-128"/>
        </a:defRPr>
      </a:lvl8pPr>
      <a:lvl9pPr marL="1824741" algn="l" rtl="0" eaLnBrk="1" fontAlgn="base" hangingPunct="1">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1" fontAlgn="base" hangingPunct="1">
        <a:spcBef>
          <a:spcPct val="20000"/>
        </a:spcBef>
        <a:spcAft>
          <a:spcPct val="0"/>
        </a:spcAft>
        <a:buChar char="•"/>
        <a:defRPr sz="3200">
          <a:solidFill>
            <a:schemeClr val="tx1"/>
          </a:solidFill>
          <a:latin typeface="+mn-lt"/>
          <a:ea typeface="+mn-ea"/>
          <a:cs typeface="+mn-cs"/>
        </a:defRPr>
      </a:lvl1pPr>
      <a:lvl2pPr marL="741299" indent="-285114" algn="l" rtl="0" eaLnBrk="1" fontAlgn="base" hangingPunct="1">
        <a:spcBef>
          <a:spcPct val="20000"/>
        </a:spcBef>
        <a:spcAft>
          <a:spcPct val="0"/>
        </a:spcAft>
        <a:buChar char="–"/>
        <a:defRPr sz="2800">
          <a:solidFill>
            <a:schemeClr val="tx1"/>
          </a:solidFill>
          <a:latin typeface="+mn-lt"/>
          <a:ea typeface="+mn-ea"/>
        </a:defRPr>
      </a:lvl2pPr>
      <a:lvl3pPr marL="1140463" indent="-228098" algn="l" rtl="0" eaLnBrk="1" fontAlgn="base" hangingPunct="1">
        <a:spcBef>
          <a:spcPct val="20000"/>
        </a:spcBef>
        <a:spcAft>
          <a:spcPct val="0"/>
        </a:spcAft>
        <a:buChar char="•"/>
        <a:defRPr sz="2400">
          <a:solidFill>
            <a:schemeClr val="tx1"/>
          </a:solidFill>
          <a:latin typeface="+mn-lt"/>
          <a:ea typeface="+mn-ea"/>
        </a:defRPr>
      </a:lvl3pPr>
      <a:lvl4pPr marL="1596650" indent="-228098" algn="l" rtl="0" eaLnBrk="1" fontAlgn="base" hangingPunct="1">
        <a:spcBef>
          <a:spcPct val="20000"/>
        </a:spcBef>
        <a:spcAft>
          <a:spcPct val="0"/>
        </a:spcAft>
        <a:buChar char="–"/>
        <a:defRPr sz="2000">
          <a:solidFill>
            <a:schemeClr val="tx1"/>
          </a:solidFill>
          <a:latin typeface="+mn-lt"/>
          <a:ea typeface="+mn-ea"/>
        </a:defRPr>
      </a:lvl4pPr>
      <a:lvl5pPr marL="2052833" indent="-228098" algn="l" rtl="0" eaLnBrk="1" fontAlgn="base" hangingPunct="1">
        <a:spcBef>
          <a:spcPct val="20000"/>
        </a:spcBef>
        <a:spcAft>
          <a:spcPct val="0"/>
        </a:spcAft>
        <a:buChar char="»"/>
        <a:defRPr sz="2000">
          <a:solidFill>
            <a:schemeClr val="tx1"/>
          </a:solidFill>
          <a:latin typeface="+mn-lt"/>
          <a:ea typeface="+mn-ea"/>
        </a:defRPr>
      </a:lvl5pPr>
      <a:lvl6pPr marL="2509020" indent="-228098" algn="l" rtl="0" eaLnBrk="1" fontAlgn="base" hangingPunct="1">
        <a:spcBef>
          <a:spcPct val="20000"/>
        </a:spcBef>
        <a:spcAft>
          <a:spcPct val="0"/>
        </a:spcAft>
        <a:buChar char="»"/>
        <a:defRPr sz="2000">
          <a:solidFill>
            <a:schemeClr val="tx1"/>
          </a:solidFill>
          <a:latin typeface="+mn-lt"/>
          <a:ea typeface="+mn-ea"/>
        </a:defRPr>
      </a:lvl6pPr>
      <a:lvl7pPr marL="2965206" indent="-228098" algn="l" rtl="0" eaLnBrk="1" fontAlgn="base" hangingPunct="1">
        <a:spcBef>
          <a:spcPct val="20000"/>
        </a:spcBef>
        <a:spcAft>
          <a:spcPct val="0"/>
        </a:spcAft>
        <a:buChar char="»"/>
        <a:defRPr sz="2000">
          <a:solidFill>
            <a:schemeClr val="tx1"/>
          </a:solidFill>
          <a:latin typeface="+mn-lt"/>
          <a:ea typeface="+mn-ea"/>
        </a:defRPr>
      </a:lvl7pPr>
      <a:lvl8pPr marL="3421391" indent="-228098" algn="l" rtl="0" eaLnBrk="1" fontAlgn="base" hangingPunct="1">
        <a:spcBef>
          <a:spcPct val="20000"/>
        </a:spcBef>
        <a:spcAft>
          <a:spcPct val="0"/>
        </a:spcAft>
        <a:buChar char="»"/>
        <a:defRPr sz="2000">
          <a:solidFill>
            <a:schemeClr val="tx1"/>
          </a:solidFill>
          <a:latin typeface="+mn-lt"/>
          <a:ea typeface="+mn-ea"/>
        </a:defRPr>
      </a:lvl8pPr>
      <a:lvl9pPr marL="3877573" indent="-22809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738" y="609466"/>
            <a:ext cx="77725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738" y="1981622"/>
            <a:ext cx="7772534" cy="411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733" y="6248554"/>
            <a:ext cx="1905000"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defRPr sz="1200">
                <a:latin typeface="Times New Roman" pitchFamily="18" charset="0"/>
              </a:defRPr>
            </a:lvl1pPr>
          </a:lstStyle>
          <a:p>
            <a:pPr fontAlgn="base">
              <a:spcBef>
                <a:spcPct val="0"/>
              </a:spcBef>
              <a:spcAft>
                <a:spcPct val="0"/>
              </a:spcAft>
            </a:pPr>
            <a:fld id="{E4BD5824-EF3C-4BA2-86D7-89FD85A2D390}" type="datetime1">
              <a:rPr lang="en-GB" altLang="en-US" smtClean="0">
                <a:solidFill>
                  <a:srgbClr val="000000"/>
                </a:solidFill>
                <a:ea typeface="ＭＳ Ｐゴシック" charset="-128"/>
              </a:rPr>
              <a:t>14/12/2016</a:t>
            </a:fld>
            <a:endParaRPr lang="es-ES" altLang="en-US" dirty="0" smtClean="0">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124272" y="6248554"/>
            <a:ext cx="2895466"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lgn="ctr">
              <a:defRPr sz="1200">
                <a:latin typeface="Times New Roman" pitchFamily="18" charset="0"/>
              </a:defRPr>
            </a:lvl1pPr>
          </a:lstStyle>
          <a:p>
            <a:pPr fontAlgn="base">
              <a:spcBef>
                <a:spcPct val="0"/>
              </a:spcBef>
              <a:spcAft>
                <a:spcPct val="0"/>
              </a:spcAft>
            </a:pPr>
            <a:endParaRPr lang="es-ES" altLang="en-US" dirty="0" smtClean="0">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6553267" y="6248554"/>
            <a:ext cx="1905000"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lgn="r">
              <a:defRPr sz="1200">
                <a:latin typeface="Times New Roman" pitchFamily="18" charset="0"/>
              </a:defRPr>
            </a:lvl1pPr>
          </a:lstStyle>
          <a:p>
            <a:pPr fontAlgn="base">
              <a:spcBef>
                <a:spcPct val="0"/>
              </a:spcBef>
              <a:spcAft>
                <a:spcPct val="0"/>
              </a:spcAft>
            </a:pPr>
            <a:fld id="{EEE17D19-4C17-4445-A030-A431A300392A}" type="slidenum">
              <a:rPr lang="en-US" altLang="en-US" smtClean="0">
                <a:solidFill>
                  <a:srgbClr val="000000"/>
                </a:solidFill>
                <a:ea typeface="ＭＳ Ｐゴシック" charset="-128"/>
              </a:rPr>
              <a:pPr fontAlgn="base">
                <a:spcBef>
                  <a:spcPct val="0"/>
                </a:spcBef>
                <a:spcAft>
                  <a:spcPct val="0"/>
                </a:spcAft>
              </a:pPr>
              <a:t>‹#›</a:t>
            </a:fld>
            <a:endParaRPr lang="en-US" altLang="en-US" dirty="0" smtClean="0">
              <a:solidFill>
                <a:srgbClr val="000000"/>
              </a:solidFill>
              <a:ea typeface="ＭＳ Ｐゴシック" charset="-128"/>
            </a:endParaRPr>
          </a:p>
        </p:txBody>
      </p:sp>
    </p:spTree>
    <p:extLst>
      <p:ext uri="{BB962C8B-B14F-4D97-AF65-F5344CB8AC3E}">
        <p14:creationId xmlns:p14="http://schemas.microsoft.com/office/powerpoint/2010/main" val="704007346"/>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Lst>
  <p:timing>
    <p:tnLst>
      <p:par>
        <p:cTn id="1" dur="indefinite" restart="never" nodeType="tmRoot"/>
      </p:par>
    </p:tnLst>
  </p:timing>
  <p:hf hdr="0" ftr="0" dt="0"/>
  <p:txStyles>
    <p:titleStyle>
      <a:lvl1pPr algn="ctr" defTabSz="781616" rtl="0" eaLnBrk="1" fontAlgn="base" hangingPunct="1">
        <a:spcBef>
          <a:spcPct val="0"/>
        </a:spcBef>
        <a:spcAft>
          <a:spcPct val="0"/>
        </a:spcAft>
        <a:defRPr sz="3800">
          <a:solidFill>
            <a:schemeClr val="tx2"/>
          </a:solidFill>
          <a:latin typeface="+mj-lt"/>
          <a:ea typeface="ＭＳ Ｐゴシック" charset="-128"/>
          <a:cs typeface="ＭＳ Ｐゴシック" pitchFamily="-65" charset="-128"/>
        </a:defRPr>
      </a:lvl1pPr>
      <a:lvl2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2pPr>
      <a:lvl3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3pPr>
      <a:lvl4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4pPr>
      <a:lvl5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5pPr>
      <a:lvl6pPr marL="109503" algn="ctr" defTabSz="976049" rtl="0" eaLnBrk="1" fontAlgn="base" hangingPunct="1">
        <a:spcBef>
          <a:spcPct val="0"/>
        </a:spcBef>
        <a:spcAft>
          <a:spcPct val="0"/>
        </a:spcAft>
        <a:defRPr sz="4700">
          <a:solidFill>
            <a:schemeClr val="tx2"/>
          </a:solidFill>
          <a:latin typeface="Times New Roman" pitchFamily="-65" charset="0"/>
        </a:defRPr>
      </a:lvl6pPr>
      <a:lvl7pPr marL="219006" algn="ctr" defTabSz="976049" rtl="0" eaLnBrk="1" fontAlgn="base" hangingPunct="1">
        <a:spcBef>
          <a:spcPct val="0"/>
        </a:spcBef>
        <a:spcAft>
          <a:spcPct val="0"/>
        </a:spcAft>
        <a:defRPr sz="4700">
          <a:solidFill>
            <a:schemeClr val="tx2"/>
          </a:solidFill>
          <a:latin typeface="Times New Roman" pitchFamily="-65" charset="0"/>
        </a:defRPr>
      </a:lvl7pPr>
      <a:lvl8pPr marL="328517" algn="ctr" defTabSz="976049" rtl="0" eaLnBrk="1" fontAlgn="base" hangingPunct="1">
        <a:spcBef>
          <a:spcPct val="0"/>
        </a:spcBef>
        <a:spcAft>
          <a:spcPct val="0"/>
        </a:spcAft>
        <a:defRPr sz="4700">
          <a:solidFill>
            <a:schemeClr val="tx2"/>
          </a:solidFill>
          <a:latin typeface="Times New Roman" pitchFamily="-65" charset="0"/>
        </a:defRPr>
      </a:lvl8pPr>
      <a:lvl9pPr marL="438023" algn="ctr" defTabSz="976049" rtl="0" eaLnBrk="1" fontAlgn="base" hangingPunct="1">
        <a:spcBef>
          <a:spcPct val="0"/>
        </a:spcBef>
        <a:spcAft>
          <a:spcPct val="0"/>
        </a:spcAft>
        <a:defRPr sz="4700">
          <a:solidFill>
            <a:schemeClr val="tx2"/>
          </a:solidFill>
          <a:latin typeface="Times New Roman" pitchFamily="-65" charset="0"/>
        </a:defRPr>
      </a:lvl9pPr>
    </p:titleStyle>
    <p:bodyStyle>
      <a:lvl1pPr marL="292928" indent="-292928" algn="l" defTabSz="781616" rtl="0" eaLnBrk="1" fontAlgn="base" hangingPunct="1">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1" fontAlgn="base" hangingPunct="1">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1" fontAlgn="base" hangingPunct="1">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1" fontAlgn="base" hangingPunct="1">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1" fontAlgn="base" hangingPunct="1">
        <a:spcBef>
          <a:spcPct val="20000"/>
        </a:spcBef>
        <a:spcAft>
          <a:spcPct val="0"/>
        </a:spcAft>
        <a:buChar char="»"/>
        <a:defRPr sz="1700">
          <a:solidFill>
            <a:schemeClr val="tx1"/>
          </a:solidFill>
          <a:latin typeface="+mn-lt"/>
          <a:ea typeface="ＭＳ Ｐゴシック" charset="-128"/>
        </a:defRPr>
      </a:lvl5pPr>
      <a:lvl6pPr marL="2305704"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9pPr>
    </p:bodyStyle>
    <p:otherStyle>
      <a:defPPr>
        <a:defRPr lang="en-US"/>
      </a:defPPr>
      <a:lvl1pPr marL="0" algn="l" defTabSz="109503" rtl="0" eaLnBrk="1" latinLnBrk="0" hangingPunct="1">
        <a:defRPr sz="400" kern="1200">
          <a:solidFill>
            <a:schemeClr val="tx1"/>
          </a:solidFill>
          <a:latin typeface="+mn-lt"/>
          <a:ea typeface="+mn-ea"/>
          <a:cs typeface="+mn-cs"/>
        </a:defRPr>
      </a:lvl1pPr>
      <a:lvl2pPr marL="109503" algn="l" defTabSz="109503" rtl="0" eaLnBrk="1" latinLnBrk="0" hangingPunct="1">
        <a:defRPr sz="400" kern="1200">
          <a:solidFill>
            <a:schemeClr val="tx1"/>
          </a:solidFill>
          <a:latin typeface="+mn-lt"/>
          <a:ea typeface="+mn-ea"/>
          <a:cs typeface="+mn-cs"/>
        </a:defRPr>
      </a:lvl2pPr>
      <a:lvl3pPr marL="219006" algn="l" defTabSz="109503" rtl="0" eaLnBrk="1" latinLnBrk="0" hangingPunct="1">
        <a:defRPr sz="400" kern="1200">
          <a:solidFill>
            <a:schemeClr val="tx1"/>
          </a:solidFill>
          <a:latin typeface="+mn-lt"/>
          <a:ea typeface="+mn-ea"/>
          <a:cs typeface="+mn-cs"/>
        </a:defRPr>
      </a:lvl3pPr>
      <a:lvl4pPr marL="328517" algn="l" defTabSz="109503" rtl="0" eaLnBrk="1" latinLnBrk="0" hangingPunct="1">
        <a:defRPr sz="400" kern="1200">
          <a:solidFill>
            <a:schemeClr val="tx1"/>
          </a:solidFill>
          <a:latin typeface="+mn-lt"/>
          <a:ea typeface="+mn-ea"/>
          <a:cs typeface="+mn-cs"/>
        </a:defRPr>
      </a:lvl4pPr>
      <a:lvl5pPr marL="438023" algn="l" defTabSz="109503" rtl="0" eaLnBrk="1" latinLnBrk="0" hangingPunct="1">
        <a:defRPr sz="400" kern="1200">
          <a:solidFill>
            <a:schemeClr val="tx1"/>
          </a:solidFill>
          <a:latin typeface="+mn-lt"/>
          <a:ea typeface="+mn-ea"/>
          <a:cs typeface="+mn-cs"/>
        </a:defRPr>
      </a:lvl5pPr>
      <a:lvl6pPr marL="547527" algn="l" defTabSz="109503" rtl="0" eaLnBrk="1" latinLnBrk="0" hangingPunct="1">
        <a:defRPr sz="400" kern="1200">
          <a:solidFill>
            <a:schemeClr val="tx1"/>
          </a:solidFill>
          <a:latin typeface="+mn-lt"/>
          <a:ea typeface="+mn-ea"/>
          <a:cs typeface="+mn-cs"/>
        </a:defRPr>
      </a:lvl6pPr>
      <a:lvl7pPr marL="657034" algn="l" defTabSz="109503" rtl="0" eaLnBrk="1" latinLnBrk="0" hangingPunct="1">
        <a:defRPr sz="400" kern="1200">
          <a:solidFill>
            <a:schemeClr val="tx1"/>
          </a:solidFill>
          <a:latin typeface="+mn-lt"/>
          <a:ea typeface="+mn-ea"/>
          <a:cs typeface="+mn-cs"/>
        </a:defRPr>
      </a:lvl7pPr>
      <a:lvl8pPr marL="766540" algn="l" defTabSz="109503" rtl="0" eaLnBrk="1" latinLnBrk="0" hangingPunct="1">
        <a:defRPr sz="400" kern="1200">
          <a:solidFill>
            <a:schemeClr val="tx1"/>
          </a:solidFill>
          <a:latin typeface="+mn-lt"/>
          <a:ea typeface="+mn-ea"/>
          <a:cs typeface="+mn-cs"/>
        </a:defRPr>
      </a:lvl8pPr>
      <a:lvl9pPr marL="876044" algn="l" defTabSz="109503" rtl="0" eaLnBrk="1" latinLnBrk="0" hangingPunct="1">
        <a:defRPr sz="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8594" name="Picture 2" descr="Presentation_Template_Innerpage_new"/>
          <p:cNvPicPr>
            <a:picLocks noChangeAspect="1" noChangeArrowheads="1"/>
          </p:cNvPicPr>
          <p:nvPr/>
        </p:nvPicPr>
        <p:blipFill>
          <a:blip r:embed="rId10" cstate="print"/>
          <a:srcRect t="45416"/>
          <a:stretch>
            <a:fillRect/>
          </a:stretch>
        </p:blipFill>
        <p:spPr bwMode="auto">
          <a:xfrm>
            <a:off x="0" y="3114675"/>
            <a:ext cx="9144000" cy="3743325"/>
          </a:xfrm>
          <a:prstGeom prst="rect">
            <a:avLst/>
          </a:prstGeom>
          <a:noFill/>
        </p:spPr>
      </p:pic>
      <p:sp>
        <p:nvSpPr>
          <p:cNvPr id="878596" name="Rectangle 4"/>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878597"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878598"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pPr defTabSz="914400" fontAlgn="base">
              <a:spcBef>
                <a:spcPct val="0"/>
              </a:spcBef>
              <a:spcAft>
                <a:spcPct val="0"/>
              </a:spcAft>
            </a:pPr>
            <a:fld id="{648312F0-C64C-41B3-85DE-E0FD688DE493}" type="slidenum">
              <a:rPr lang="en-GB">
                <a:solidFill>
                  <a:srgbClr val="FFFFFF"/>
                </a:solidFill>
              </a:rPr>
              <a:pPr defTabSz="914400" fontAlgn="base">
                <a:spcBef>
                  <a:spcPct val="0"/>
                </a:spcBef>
                <a:spcAft>
                  <a:spcPct val="0"/>
                </a:spcAft>
              </a:pPr>
              <a:t>‹#›</a:t>
            </a:fld>
            <a:endParaRPr lang="en-GB" dirty="0">
              <a:solidFill>
                <a:srgbClr val="FFFFFF"/>
              </a:solidFill>
            </a:endParaRPr>
          </a:p>
        </p:txBody>
      </p:sp>
      <p:grpSp>
        <p:nvGrpSpPr>
          <p:cNvPr id="10" name="Group 9"/>
          <p:cNvGrpSpPr/>
          <p:nvPr/>
        </p:nvGrpSpPr>
        <p:grpSpPr>
          <a:xfrm>
            <a:off x="7471479" y="229144"/>
            <a:ext cx="1474059" cy="459051"/>
            <a:chOff x="5130570" y="323655"/>
            <a:chExt cx="3926637" cy="1136650"/>
          </a:xfrm>
        </p:grpSpPr>
        <p:pic>
          <p:nvPicPr>
            <p:cNvPr id="11" name="Picture 12"/>
            <p:cNvPicPr>
              <a:picLocks noChangeArrowheads="1"/>
            </p:cNvPicPr>
            <p:nvPr userDrawn="1"/>
          </p:nvPicPr>
          <p:blipFill>
            <a:blip r:embed="rId11"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2"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292600320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mj-lt"/>
          <a:ea typeface="+mj-ea"/>
          <a:cs typeface="+mj-cs"/>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269875" indent="-269875" algn="l" rtl="0" eaLnBrk="1" fontAlgn="base" hangingPunct="1">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4787900" y="6402388"/>
            <a:ext cx="3600450" cy="339725"/>
          </a:xfrm>
          <a:prstGeom prst="rect">
            <a:avLst/>
          </a:prstGeom>
          <a:noFill/>
          <a:ln>
            <a:noFill/>
          </a:ln>
          <a:extLst/>
        </p:spPr>
        <p:txBody>
          <a:bodyPr lIns="91238" tIns="45619" rIns="91238" bIns="45619">
            <a:spAutoFit/>
          </a:bodyPr>
          <a:lstStyle>
            <a:lvl1pPr defTabSz="762000" eaLnBrk="0" hangingPunct="0">
              <a:defRPr sz="2000" b="1" u="sng">
                <a:solidFill>
                  <a:srgbClr val="000000"/>
                </a:solidFill>
                <a:latin typeface="Gill Sans MT" pitchFamily="34" charset="0"/>
              </a:defRPr>
            </a:lvl1pPr>
            <a:lvl2pPr marL="742950" indent="-285750" defTabSz="762000" eaLnBrk="0" hangingPunct="0">
              <a:defRPr sz="2000" b="1" u="sng">
                <a:solidFill>
                  <a:srgbClr val="000000"/>
                </a:solidFill>
                <a:latin typeface="Gill Sans MT" pitchFamily="34" charset="0"/>
              </a:defRPr>
            </a:lvl2pPr>
            <a:lvl3pPr marL="1143000" indent="-228600" defTabSz="762000" eaLnBrk="0" hangingPunct="0">
              <a:defRPr sz="2000" b="1" u="sng">
                <a:solidFill>
                  <a:srgbClr val="000000"/>
                </a:solidFill>
                <a:latin typeface="Gill Sans MT" pitchFamily="34" charset="0"/>
              </a:defRPr>
            </a:lvl3pPr>
            <a:lvl4pPr marL="1600200" indent="-228600" defTabSz="762000" eaLnBrk="0" hangingPunct="0">
              <a:defRPr sz="2000" b="1" u="sng">
                <a:solidFill>
                  <a:srgbClr val="000000"/>
                </a:solidFill>
                <a:latin typeface="Gill Sans MT" pitchFamily="34" charset="0"/>
              </a:defRPr>
            </a:lvl4pPr>
            <a:lvl5pPr marL="2057400" indent="-228600" defTabSz="762000" eaLnBrk="0" hangingPunct="0">
              <a:defRPr sz="2000" b="1" u="sng">
                <a:solidFill>
                  <a:srgbClr val="000000"/>
                </a:solidFill>
                <a:latin typeface="Gill Sans MT" pitchFamily="34" charset="0"/>
              </a:defRPr>
            </a:lvl5pPr>
            <a:lvl6pPr marL="2514600" indent="-228600" defTabSz="762000" eaLnBrk="0" fontAlgn="base" hangingPunct="0">
              <a:spcBef>
                <a:spcPct val="0"/>
              </a:spcBef>
              <a:spcAft>
                <a:spcPct val="0"/>
              </a:spcAft>
              <a:defRPr sz="2000" b="1" u="sng">
                <a:solidFill>
                  <a:srgbClr val="000000"/>
                </a:solidFill>
                <a:latin typeface="Gill Sans MT" pitchFamily="34" charset="0"/>
              </a:defRPr>
            </a:lvl6pPr>
            <a:lvl7pPr marL="2971800" indent="-228600" defTabSz="762000" eaLnBrk="0" fontAlgn="base" hangingPunct="0">
              <a:spcBef>
                <a:spcPct val="0"/>
              </a:spcBef>
              <a:spcAft>
                <a:spcPct val="0"/>
              </a:spcAft>
              <a:defRPr sz="2000" b="1" u="sng">
                <a:solidFill>
                  <a:srgbClr val="000000"/>
                </a:solidFill>
                <a:latin typeface="Gill Sans MT" pitchFamily="34" charset="0"/>
              </a:defRPr>
            </a:lvl7pPr>
            <a:lvl8pPr marL="3429000" indent="-228600" defTabSz="762000" eaLnBrk="0" fontAlgn="base" hangingPunct="0">
              <a:spcBef>
                <a:spcPct val="0"/>
              </a:spcBef>
              <a:spcAft>
                <a:spcPct val="0"/>
              </a:spcAft>
              <a:defRPr sz="2000" b="1" u="sng">
                <a:solidFill>
                  <a:srgbClr val="000000"/>
                </a:solidFill>
                <a:latin typeface="Gill Sans MT" pitchFamily="34" charset="0"/>
              </a:defRPr>
            </a:lvl8pPr>
            <a:lvl9pPr marL="3886200" indent="-228600" defTabSz="762000" eaLnBrk="0" fontAlgn="base" hangingPunct="0">
              <a:spcBef>
                <a:spcPct val="0"/>
              </a:spcBef>
              <a:spcAft>
                <a:spcPct val="0"/>
              </a:spcAft>
              <a:defRPr sz="2000" b="1" u="sng">
                <a:solidFill>
                  <a:srgbClr val="000000"/>
                </a:solidFill>
                <a:latin typeface="Gill Sans MT" pitchFamily="34" charset="0"/>
              </a:defRPr>
            </a:lvl9pPr>
          </a:lstStyle>
          <a:p>
            <a:pPr algn="r" fontAlgn="base">
              <a:spcBef>
                <a:spcPct val="0"/>
              </a:spcBef>
              <a:spcAft>
                <a:spcPct val="0"/>
              </a:spcAft>
              <a:defRPr/>
            </a:pPr>
            <a:r>
              <a:rPr lang="en-GB" sz="1600" u="none" dirty="0" smtClean="0">
                <a:ea typeface="ＭＳ Ｐゴシック" charset="-128"/>
              </a:rPr>
              <a:t>HIV and STI Department</a:t>
            </a:r>
          </a:p>
        </p:txBody>
      </p:sp>
      <p:sp>
        <p:nvSpPr>
          <p:cNvPr id="1027" name="Rectangle 5"/>
          <p:cNvSpPr>
            <a:spLocks noChangeArrowheads="1"/>
          </p:cNvSpPr>
          <p:nvPr/>
        </p:nvSpPr>
        <p:spPr bwMode="auto">
          <a:xfrm>
            <a:off x="4" y="1295400"/>
            <a:ext cx="914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smtClean="0"/>
          </a:p>
        </p:txBody>
      </p:sp>
      <p:sp>
        <p:nvSpPr>
          <p:cNvPr id="1028" name="Oval 6"/>
          <p:cNvSpPr>
            <a:spLocks noChangeArrowheads="1"/>
          </p:cNvSpPr>
          <p:nvPr/>
        </p:nvSpPr>
        <p:spPr bwMode="auto">
          <a:xfrm>
            <a:off x="6227782" y="4868882"/>
            <a:ext cx="765175" cy="3698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smtClean="0"/>
          </a:p>
        </p:txBody>
      </p:sp>
      <p:sp>
        <p:nvSpPr>
          <p:cNvPr id="1029" name="Rectangle 7"/>
          <p:cNvSpPr>
            <a:spLocks noGrp="1" noChangeArrowheads="1"/>
          </p:cNvSpPr>
          <p:nvPr>
            <p:ph type="title"/>
          </p:nvPr>
        </p:nvSpPr>
        <p:spPr bwMode="auto">
          <a:xfrm>
            <a:off x="395288" y="260369"/>
            <a:ext cx="828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smtClean="0"/>
              <a:t>Click to edit Master title style</a:t>
            </a:r>
          </a:p>
        </p:txBody>
      </p:sp>
      <p:sp>
        <p:nvSpPr>
          <p:cNvPr id="1030" name="Rectangle 8"/>
          <p:cNvSpPr>
            <a:spLocks noGrp="1" noChangeArrowheads="1"/>
          </p:cNvSpPr>
          <p:nvPr>
            <p:ph type="body" idx="1"/>
          </p:nvPr>
        </p:nvSpPr>
        <p:spPr bwMode="auto">
          <a:xfrm>
            <a:off x="492144" y="1439863"/>
            <a:ext cx="81835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a:p>
            <a:pPr lvl="0"/>
            <a:endParaRPr lang="en-GB" altLang="en-US" smtClean="0"/>
          </a:p>
        </p:txBody>
      </p:sp>
      <p:sp>
        <p:nvSpPr>
          <p:cNvPr id="1031" name="Text Box 9"/>
          <p:cNvSpPr txBox="1">
            <a:spLocks noChangeArrowheads="1"/>
          </p:cNvSpPr>
          <p:nvPr/>
        </p:nvSpPr>
        <p:spPr bwMode="auto">
          <a:xfrm>
            <a:off x="408001" y="6405563"/>
            <a:ext cx="1392237" cy="308028"/>
          </a:xfrm>
          <a:prstGeom prst="rect">
            <a:avLst/>
          </a:prstGeom>
          <a:noFill/>
          <a:ln>
            <a:noFill/>
          </a:ln>
          <a:extLst/>
        </p:spPr>
        <p:txBody>
          <a:bodyPr lIns="91238" tIns="45619" rIns="91238" bIns="45619">
            <a:spAutoFit/>
          </a:bodyPr>
          <a:lstStyle>
            <a:lvl1pPr eaLnBrk="0" hangingPunct="0">
              <a:defRPr sz="2000" b="1" u="sng">
                <a:solidFill>
                  <a:srgbClr val="000000"/>
                </a:solidFill>
                <a:latin typeface="Gill Sans MT" pitchFamily="34" charset="0"/>
              </a:defRPr>
            </a:lvl1pPr>
            <a:lvl2pPr marL="742950" indent="-285750" eaLnBrk="0" hangingPunct="0">
              <a:defRPr sz="2000" b="1" u="sng">
                <a:solidFill>
                  <a:srgbClr val="000000"/>
                </a:solidFill>
                <a:latin typeface="Gill Sans MT" pitchFamily="34" charset="0"/>
              </a:defRPr>
            </a:lvl2pPr>
            <a:lvl3pPr marL="1143000" indent="-228600" eaLnBrk="0" hangingPunct="0">
              <a:defRPr sz="2000" b="1" u="sng">
                <a:solidFill>
                  <a:srgbClr val="000000"/>
                </a:solidFill>
                <a:latin typeface="Gill Sans MT" pitchFamily="34" charset="0"/>
              </a:defRPr>
            </a:lvl3pPr>
            <a:lvl4pPr marL="1600200" indent="-228600" eaLnBrk="0" hangingPunct="0">
              <a:defRPr sz="2000" b="1" u="sng">
                <a:solidFill>
                  <a:srgbClr val="000000"/>
                </a:solidFill>
                <a:latin typeface="Gill Sans MT" pitchFamily="34" charset="0"/>
              </a:defRPr>
            </a:lvl4pPr>
            <a:lvl5pPr marL="2057400" indent="-228600" eaLnBrk="0" hangingPunct="0">
              <a:defRPr sz="2000" b="1" u="sng">
                <a:solidFill>
                  <a:srgbClr val="000000"/>
                </a:solidFill>
                <a:latin typeface="Gill Sans MT" pitchFamily="34" charset="0"/>
              </a:defRPr>
            </a:lvl5pPr>
            <a:lvl6pPr marL="2514600" indent="-228600" eaLnBrk="0" fontAlgn="base" hangingPunct="0">
              <a:spcBef>
                <a:spcPct val="0"/>
              </a:spcBef>
              <a:spcAft>
                <a:spcPct val="0"/>
              </a:spcAft>
              <a:defRPr sz="2000" b="1" u="sng">
                <a:solidFill>
                  <a:srgbClr val="000000"/>
                </a:solidFill>
                <a:latin typeface="Gill Sans MT" pitchFamily="34" charset="0"/>
              </a:defRPr>
            </a:lvl6pPr>
            <a:lvl7pPr marL="2971800" indent="-228600" eaLnBrk="0" fontAlgn="base" hangingPunct="0">
              <a:spcBef>
                <a:spcPct val="0"/>
              </a:spcBef>
              <a:spcAft>
                <a:spcPct val="0"/>
              </a:spcAft>
              <a:defRPr sz="2000" b="1" u="sng">
                <a:solidFill>
                  <a:srgbClr val="000000"/>
                </a:solidFill>
                <a:latin typeface="Gill Sans MT" pitchFamily="34" charset="0"/>
              </a:defRPr>
            </a:lvl7pPr>
            <a:lvl8pPr marL="3429000" indent="-228600" eaLnBrk="0" fontAlgn="base" hangingPunct="0">
              <a:spcBef>
                <a:spcPct val="0"/>
              </a:spcBef>
              <a:spcAft>
                <a:spcPct val="0"/>
              </a:spcAft>
              <a:defRPr sz="2000" b="1" u="sng">
                <a:solidFill>
                  <a:srgbClr val="000000"/>
                </a:solidFill>
                <a:latin typeface="Gill Sans MT" pitchFamily="34" charset="0"/>
              </a:defRPr>
            </a:lvl8pPr>
            <a:lvl9pPr marL="3886200" indent="-228600" eaLnBrk="0" fontAlgn="base" hangingPunct="0">
              <a:spcBef>
                <a:spcPct val="0"/>
              </a:spcBef>
              <a:spcAft>
                <a:spcPct val="0"/>
              </a:spcAft>
              <a:defRPr sz="2000" b="1" u="sng">
                <a:solidFill>
                  <a:srgbClr val="000000"/>
                </a:solidFill>
                <a:latin typeface="Gill Sans MT" pitchFamily="34" charset="0"/>
              </a:defRPr>
            </a:lvl9pPr>
          </a:lstStyle>
          <a:p>
            <a:pPr fontAlgn="base">
              <a:spcBef>
                <a:spcPct val="0"/>
              </a:spcBef>
              <a:spcAft>
                <a:spcPct val="0"/>
              </a:spcAft>
              <a:defRPr/>
            </a:pPr>
            <a:r>
              <a:rPr lang="en-GB" sz="1400" b="0" u="none" dirty="0" smtClean="0">
                <a:solidFill>
                  <a:srgbClr val="007FBE"/>
                </a:solidFill>
                <a:latin typeface="Tahoma" pitchFamily="34" charset="0"/>
                <a:ea typeface="ＭＳ Ｐゴシック" charset="-128"/>
              </a:rPr>
              <a:t> </a:t>
            </a:r>
          </a:p>
        </p:txBody>
      </p:sp>
      <p:pic>
        <p:nvPicPr>
          <p:cNvPr id="1032" name="Picture 12" descr="mmmmmmm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7" y="6105544"/>
            <a:ext cx="8270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Lin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025" y="6237291"/>
            <a:ext cx="786288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40670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Lst>
  <p:transition/>
  <p:hf hdr="0" ftr="0" dt="0"/>
  <p:txStyles>
    <p:titleStyle>
      <a:lvl1pPr algn="ctr" defTabSz="760309" rtl="0" eaLnBrk="0" fontAlgn="base" hangingPunct="0">
        <a:spcBef>
          <a:spcPct val="0"/>
        </a:spcBef>
        <a:spcAft>
          <a:spcPct val="0"/>
        </a:spcAft>
        <a:defRPr sz="3600" b="1">
          <a:solidFill>
            <a:schemeClr val="accent2"/>
          </a:solidFill>
          <a:latin typeface="+mj-lt"/>
          <a:ea typeface="ＭＳ Ｐゴシック" charset="0"/>
          <a:cs typeface="ＭＳ Ｐゴシック" charset="0"/>
        </a:defRPr>
      </a:lvl1pPr>
      <a:lvl2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2pPr>
      <a:lvl3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3pPr>
      <a:lvl4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4pPr>
      <a:lvl5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5pPr>
      <a:lvl6pPr marL="456188" algn="ctr" defTabSz="760309" rtl="0" eaLnBrk="0" fontAlgn="base" hangingPunct="0">
        <a:spcBef>
          <a:spcPct val="0"/>
        </a:spcBef>
        <a:spcAft>
          <a:spcPct val="0"/>
        </a:spcAft>
        <a:defRPr sz="3600" b="1">
          <a:solidFill>
            <a:schemeClr val="accent2"/>
          </a:solidFill>
          <a:latin typeface="Arial" charset="0"/>
        </a:defRPr>
      </a:lvl6pPr>
      <a:lvl7pPr marL="912370" algn="ctr" defTabSz="760309" rtl="0" eaLnBrk="0" fontAlgn="base" hangingPunct="0">
        <a:spcBef>
          <a:spcPct val="0"/>
        </a:spcBef>
        <a:spcAft>
          <a:spcPct val="0"/>
        </a:spcAft>
        <a:defRPr sz="3600" b="1">
          <a:solidFill>
            <a:schemeClr val="accent2"/>
          </a:solidFill>
          <a:latin typeface="Arial" charset="0"/>
        </a:defRPr>
      </a:lvl7pPr>
      <a:lvl8pPr marL="1368557" algn="ctr" defTabSz="760309" rtl="0" eaLnBrk="0" fontAlgn="base" hangingPunct="0">
        <a:spcBef>
          <a:spcPct val="0"/>
        </a:spcBef>
        <a:spcAft>
          <a:spcPct val="0"/>
        </a:spcAft>
        <a:defRPr sz="3600" b="1">
          <a:solidFill>
            <a:schemeClr val="accent2"/>
          </a:solidFill>
          <a:latin typeface="Arial" charset="0"/>
        </a:defRPr>
      </a:lvl8pPr>
      <a:lvl9pPr marL="1824741" algn="ctr" defTabSz="760309" rtl="0" eaLnBrk="0" fontAlgn="base" hangingPunct="0">
        <a:spcBef>
          <a:spcPct val="0"/>
        </a:spcBef>
        <a:spcAft>
          <a:spcPct val="0"/>
        </a:spcAft>
        <a:defRPr sz="3600" b="1">
          <a:solidFill>
            <a:schemeClr val="accent2"/>
          </a:solidFill>
          <a:latin typeface="Arial" charset="0"/>
        </a:defRPr>
      </a:lvl9pPr>
    </p:titleStyle>
    <p:bodyStyle>
      <a:lvl1pPr marL="342139" indent="-342139" algn="l" defTabSz="760309" rtl="0" eaLnBrk="0" fontAlgn="base" hangingPunct="0">
        <a:spcBef>
          <a:spcPct val="20000"/>
        </a:spcBef>
        <a:spcAft>
          <a:spcPct val="0"/>
        </a:spcAft>
        <a:buFont typeface="Wingdings" pitchFamily="2" charset="2"/>
        <a:buChar char="Ø"/>
        <a:defRPr sz="2400" b="1">
          <a:solidFill>
            <a:schemeClr val="tx1"/>
          </a:solidFill>
          <a:latin typeface="+mn-lt"/>
          <a:ea typeface="ＭＳ Ｐゴシック" charset="0"/>
          <a:cs typeface="ＭＳ Ｐゴシック" charset="0"/>
        </a:defRPr>
      </a:lvl1pPr>
      <a:lvl2pPr marL="741299" indent="-285114" algn="l" defTabSz="760309" rtl="0" eaLnBrk="0" fontAlgn="base" hangingPunct="0">
        <a:spcBef>
          <a:spcPct val="20000"/>
        </a:spcBef>
        <a:spcAft>
          <a:spcPct val="0"/>
        </a:spcAft>
        <a:buChar char="•"/>
        <a:defRPr sz="2400">
          <a:solidFill>
            <a:schemeClr val="tx1"/>
          </a:solidFill>
          <a:latin typeface="+mn-lt"/>
          <a:ea typeface="ＭＳ Ｐゴシック" charset="0"/>
        </a:defRPr>
      </a:lvl2pPr>
      <a:lvl3pPr marL="1140463" indent="-228098" algn="l" defTabSz="760309" rtl="0" eaLnBrk="0" fontAlgn="base" hangingPunct="0">
        <a:spcBef>
          <a:spcPct val="20000"/>
        </a:spcBef>
        <a:spcAft>
          <a:spcPct val="0"/>
        </a:spcAft>
        <a:buChar char="–"/>
        <a:defRPr sz="2400">
          <a:solidFill>
            <a:schemeClr val="tx1"/>
          </a:solidFill>
          <a:latin typeface="+mn-lt"/>
          <a:ea typeface="ＭＳ Ｐゴシック" charset="0"/>
        </a:defRPr>
      </a:lvl3pPr>
      <a:lvl4pPr marL="1596650" indent="-228098" algn="l" defTabSz="760309" rtl="0" eaLnBrk="0" fontAlgn="base" hangingPunct="0">
        <a:spcBef>
          <a:spcPct val="20000"/>
        </a:spcBef>
        <a:spcAft>
          <a:spcPct val="0"/>
        </a:spcAft>
        <a:buBlip>
          <a:blip r:embed="rId16"/>
        </a:buBlip>
        <a:defRPr sz="2400">
          <a:solidFill>
            <a:schemeClr val="tx1"/>
          </a:solidFill>
          <a:latin typeface="+mn-lt"/>
          <a:ea typeface="ＭＳ Ｐゴシック" charset="0"/>
        </a:defRPr>
      </a:lvl4pPr>
      <a:lvl5pPr marL="2052833" indent="-228098" algn="l" defTabSz="760309" rtl="0" eaLnBrk="0" fontAlgn="base" hangingPunct="0">
        <a:spcBef>
          <a:spcPct val="20000"/>
        </a:spcBef>
        <a:spcAft>
          <a:spcPct val="0"/>
        </a:spcAft>
        <a:buBlip>
          <a:blip r:embed="rId16"/>
        </a:buBlip>
        <a:defRPr sz="2400">
          <a:solidFill>
            <a:schemeClr val="tx1"/>
          </a:solidFill>
          <a:latin typeface="+mn-lt"/>
          <a:ea typeface="ＭＳ Ｐゴシック" charset="0"/>
        </a:defRPr>
      </a:lvl5pPr>
      <a:lvl6pPr marL="2509020" indent="-228098" algn="l" defTabSz="760309" rtl="0" eaLnBrk="0" fontAlgn="base" hangingPunct="0">
        <a:spcBef>
          <a:spcPct val="20000"/>
        </a:spcBef>
        <a:spcAft>
          <a:spcPct val="0"/>
        </a:spcAft>
        <a:buBlip>
          <a:blip r:embed="rId16"/>
        </a:buBlip>
        <a:defRPr sz="2400">
          <a:solidFill>
            <a:schemeClr val="tx1"/>
          </a:solidFill>
          <a:latin typeface="+mn-lt"/>
        </a:defRPr>
      </a:lvl6pPr>
      <a:lvl7pPr marL="2965206" indent="-228098" algn="l" defTabSz="760309" rtl="0" eaLnBrk="0" fontAlgn="base" hangingPunct="0">
        <a:spcBef>
          <a:spcPct val="20000"/>
        </a:spcBef>
        <a:spcAft>
          <a:spcPct val="0"/>
        </a:spcAft>
        <a:buBlip>
          <a:blip r:embed="rId16"/>
        </a:buBlip>
        <a:defRPr sz="2400">
          <a:solidFill>
            <a:schemeClr val="tx1"/>
          </a:solidFill>
          <a:latin typeface="+mn-lt"/>
        </a:defRPr>
      </a:lvl7pPr>
      <a:lvl8pPr marL="3421391" indent="-228098" algn="l" defTabSz="760309" rtl="0" eaLnBrk="0" fontAlgn="base" hangingPunct="0">
        <a:spcBef>
          <a:spcPct val="20000"/>
        </a:spcBef>
        <a:spcAft>
          <a:spcPct val="0"/>
        </a:spcAft>
        <a:buBlip>
          <a:blip r:embed="rId16"/>
        </a:buBlip>
        <a:defRPr sz="2400">
          <a:solidFill>
            <a:schemeClr val="tx1"/>
          </a:solidFill>
          <a:latin typeface="+mn-lt"/>
        </a:defRPr>
      </a:lvl8pPr>
      <a:lvl9pPr marL="3877573" indent="-228098" algn="l" defTabSz="760309" rtl="0" eaLnBrk="0" fontAlgn="base" hangingPunct="0">
        <a:spcBef>
          <a:spcPct val="20000"/>
        </a:spcBef>
        <a:spcAft>
          <a:spcPct val="0"/>
        </a:spcAft>
        <a:buBlip>
          <a:blip r:embed="rId16"/>
        </a:buBlip>
        <a:defRPr sz="2400">
          <a:solidFill>
            <a:schemeClr val="tx1"/>
          </a:solidFill>
          <a:latin typeface="+mn-lt"/>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3"/>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9" name="Picture 7"/>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27989" y="228619"/>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0" y="6524644"/>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1146920084"/>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Lst>
  <p:hf hdr="0" ft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0" fontAlgn="base" hangingPunct="0">
        <a:spcBef>
          <a:spcPct val="20000"/>
        </a:spcBef>
        <a:spcAft>
          <a:spcPct val="0"/>
        </a:spcAft>
        <a:buChar char="•"/>
        <a:defRPr sz="3200">
          <a:solidFill>
            <a:schemeClr val="tx1"/>
          </a:solidFill>
          <a:latin typeface="+mn-lt"/>
          <a:ea typeface="+mn-ea"/>
          <a:cs typeface="+mn-cs"/>
        </a:defRPr>
      </a:lvl1pPr>
      <a:lvl2pPr marL="741299" indent="-285114" algn="l" rtl="0" eaLnBrk="0" fontAlgn="base" hangingPunct="0">
        <a:spcBef>
          <a:spcPct val="20000"/>
        </a:spcBef>
        <a:spcAft>
          <a:spcPct val="0"/>
        </a:spcAft>
        <a:buChar char="–"/>
        <a:defRPr sz="2800">
          <a:solidFill>
            <a:schemeClr val="tx1"/>
          </a:solidFill>
          <a:latin typeface="+mn-lt"/>
          <a:ea typeface="+mn-ea"/>
        </a:defRPr>
      </a:lvl2pPr>
      <a:lvl3pPr marL="1140463" indent="-228098" algn="l" rtl="0" eaLnBrk="0" fontAlgn="base" hangingPunct="0">
        <a:spcBef>
          <a:spcPct val="20000"/>
        </a:spcBef>
        <a:spcAft>
          <a:spcPct val="0"/>
        </a:spcAft>
        <a:buChar char="•"/>
        <a:defRPr sz="2400">
          <a:solidFill>
            <a:schemeClr val="tx1"/>
          </a:solidFill>
          <a:latin typeface="+mn-lt"/>
          <a:ea typeface="+mn-ea"/>
        </a:defRPr>
      </a:lvl3pPr>
      <a:lvl4pPr marL="1596650" indent="-228098" algn="l" rtl="0" eaLnBrk="0" fontAlgn="base" hangingPunct="0">
        <a:spcBef>
          <a:spcPct val="20000"/>
        </a:spcBef>
        <a:spcAft>
          <a:spcPct val="0"/>
        </a:spcAft>
        <a:buChar char="–"/>
        <a:defRPr sz="2000">
          <a:solidFill>
            <a:schemeClr val="tx1"/>
          </a:solidFill>
          <a:latin typeface="+mn-lt"/>
          <a:ea typeface="+mn-ea"/>
        </a:defRPr>
      </a:lvl4pPr>
      <a:lvl5pPr marL="2052833" indent="-228098" algn="l" rtl="0" eaLnBrk="0" fontAlgn="base" hangingPunct="0">
        <a:spcBef>
          <a:spcPct val="20000"/>
        </a:spcBef>
        <a:spcAft>
          <a:spcPct val="0"/>
        </a:spcAft>
        <a:buChar char="»"/>
        <a:defRPr sz="2000">
          <a:solidFill>
            <a:schemeClr val="tx1"/>
          </a:solidFill>
          <a:latin typeface="+mn-lt"/>
          <a:ea typeface="+mn-ea"/>
        </a:defRPr>
      </a:lvl5pPr>
      <a:lvl6pPr marL="2509020" indent="-228098" algn="l" rtl="0" fontAlgn="base">
        <a:spcBef>
          <a:spcPct val="20000"/>
        </a:spcBef>
        <a:spcAft>
          <a:spcPct val="0"/>
        </a:spcAft>
        <a:buChar char="»"/>
        <a:defRPr sz="2000">
          <a:solidFill>
            <a:schemeClr val="tx1"/>
          </a:solidFill>
          <a:latin typeface="+mn-lt"/>
          <a:ea typeface="+mn-ea"/>
        </a:defRPr>
      </a:lvl6pPr>
      <a:lvl7pPr marL="2965206" indent="-228098" algn="l" rtl="0" fontAlgn="base">
        <a:spcBef>
          <a:spcPct val="20000"/>
        </a:spcBef>
        <a:spcAft>
          <a:spcPct val="0"/>
        </a:spcAft>
        <a:buChar char="»"/>
        <a:defRPr sz="2000">
          <a:solidFill>
            <a:schemeClr val="tx1"/>
          </a:solidFill>
          <a:latin typeface="+mn-lt"/>
          <a:ea typeface="+mn-ea"/>
        </a:defRPr>
      </a:lvl7pPr>
      <a:lvl8pPr marL="3421391" indent="-228098" algn="l" rtl="0" fontAlgn="base">
        <a:spcBef>
          <a:spcPct val="20000"/>
        </a:spcBef>
        <a:spcAft>
          <a:spcPct val="0"/>
        </a:spcAft>
        <a:buChar char="»"/>
        <a:defRPr sz="2000">
          <a:solidFill>
            <a:schemeClr val="tx1"/>
          </a:solidFill>
          <a:latin typeface="+mn-lt"/>
          <a:ea typeface="+mn-ea"/>
        </a:defRPr>
      </a:lvl8pPr>
      <a:lvl9pPr marL="3877573" indent="-22809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8594" name="Picture 2" descr="Presentation_Template_Innerpage_new"/>
          <p:cNvPicPr>
            <a:picLocks noChangeAspect="1" noChangeArrowheads="1"/>
          </p:cNvPicPr>
          <p:nvPr/>
        </p:nvPicPr>
        <p:blipFill>
          <a:blip r:embed="rId10" cstate="print"/>
          <a:srcRect t="45416"/>
          <a:stretch>
            <a:fillRect/>
          </a:stretch>
        </p:blipFill>
        <p:spPr bwMode="auto">
          <a:xfrm>
            <a:off x="0" y="3114675"/>
            <a:ext cx="9144000" cy="3743325"/>
          </a:xfrm>
          <a:prstGeom prst="rect">
            <a:avLst/>
          </a:prstGeom>
          <a:noFill/>
        </p:spPr>
      </p:pic>
      <p:sp>
        <p:nvSpPr>
          <p:cNvPr id="878596" name="Rectangle 4"/>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878597"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878598"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pPr defTabSz="914400" fontAlgn="base">
              <a:spcBef>
                <a:spcPct val="0"/>
              </a:spcBef>
              <a:spcAft>
                <a:spcPct val="0"/>
              </a:spcAft>
            </a:pPr>
            <a:fld id="{648312F0-C64C-41B3-85DE-E0FD688DE493}" type="slidenum">
              <a:rPr lang="en-GB">
                <a:solidFill>
                  <a:srgbClr val="FFFFFF"/>
                </a:solidFill>
              </a:rPr>
              <a:pPr defTabSz="914400" fontAlgn="base">
                <a:spcBef>
                  <a:spcPct val="0"/>
                </a:spcBef>
                <a:spcAft>
                  <a:spcPct val="0"/>
                </a:spcAft>
              </a:pPr>
              <a:t>‹#›</a:t>
            </a:fld>
            <a:endParaRPr lang="en-GB" dirty="0">
              <a:solidFill>
                <a:srgbClr val="FFFFFF"/>
              </a:solidFill>
            </a:endParaRPr>
          </a:p>
        </p:txBody>
      </p:sp>
      <p:grpSp>
        <p:nvGrpSpPr>
          <p:cNvPr id="10" name="Group 9"/>
          <p:cNvGrpSpPr/>
          <p:nvPr userDrawn="1"/>
        </p:nvGrpSpPr>
        <p:grpSpPr>
          <a:xfrm>
            <a:off x="7471479" y="229144"/>
            <a:ext cx="1474059" cy="459051"/>
            <a:chOff x="5130570" y="323655"/>
            <a:chExt cx="3926637" cy="1136650"/>
          </a:xfrm>
        </p:grpSpPr>
        <p:pic>
          <p:nvPicPr>
            <p:cNvPr id="11" name="Picture 12"/>
            <p:cNvPicPr>
              <a:picLocks noChangeArrowheads="1"/>
            </p:cNvPicPr>
            <p:nvPr userDrawn="1"/>
          </p:nvPicPr>
          <p:blipFill>
            <a:blip r:embed="rId11"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2"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2926003201"/>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2800" b="1">
          <a:solidFill>
            <a:srgbClr val="333333"/>
          </a:solidFill>
          <a:latin typeface="+mj-lt"/>
          <a:ea typeface="+mj-ea"/>
          <a:cs typeface="+mj-cs"/>
        </a:defRPr>
      </a:lvl1pPr>
      <a:lvl2pPr algn="l" rtl="0" fontAlgn="base">
        <a:lnSpc>
          <a:spcPct val="90000"/>
        </a:lnSpc>
        <a:spcBef>
          <a:spcPct val="0"/>
        </a:spcBef>
        <a:spcAft>
          <a:spcPct val="0"/>
        </a:spcAft>
        <a:defRPr sz="2800" b="1">
          <a:solidFill>
            <a:srgbClr val="333333"/>
          </a:solidFill>
          <a:latin typeface="Tahoma" pitchFamily="34" charset="0"/>
        </a:defRPr>
      </a:lvl2pPr>
      <a:lvl3pPr algn="l" rtl="0" fontAlgn="base">
        <a:lnSpc>
          <a:spcPct val="90000"/>
        </a:lnSpc>
        <a:spcBef>
          <a:spcPct val="0"/>
        </a:spcBef>
        <a:spcAft>
          <a:spcPct val="0"/>
        </a:spcAft>
        <a:defRPr sz="2800" b="1">
          <a:solidFill>
            <a:srgbClr val="333333"/>
          </a:solidFill>
          <a:latin typeface="Tahoma" pitchFamily="34" charset="0"/>
        </a:defRPr>
      </a:lvl3pPr>
      <a:lvl4pPr algn="l" rtl="0" fontAlgn="base">
        <a:lnSpc>
          <a:spcPct val="90000"/>
        </a:lnSpc>
        <a:spcBef>
          <a:spcPct val="0"/>
        </a:spcBef>
        <a:spcAft>
          <a:spcPct val="0"/>
        </a:spcAft>
        <a:defRPr sz="2800" b="1">
          <a:solidFill>
            <a:srgbClr val="333333"/>
          </a:solidFill>
          <a:latin typeface="Tahoma" pitchFamily="34" charset="0"/>
        </a:defRPr>
      </a:lvl4pPr>
      <a:lvl5pPr algn="l" rtl="0" fontAlgn="base">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fontAlgn="base">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fontAlgn="base">
        <a:lnSpc>
          <a:spcPct val="90000"/>
        </a:lnSpc>
        <a:spcBef>
          <a:spcPct val="0"/>
        </a:spcBef>
        <a:spcAft>
          <a:spcPct val="25000"/>
        </a:spcAft>
        <a:buChar char="–"/>
        <a:defRPr sz="2400">
          <a:solidFill>
            <a:schemeClr val="tx1"/>
          </a:solidFill>
          <a:latin typeface="+mn-lt"/>
        </a:defRPr>
      </a:lvl2pPr>
      <a:lvl3pPr marL="1150938" indent="-228600" algn="l" rtl="0" fontAlgn="base">
        <a:spcBef>
          <a:spcPct val="20000"/>
        </a:spcBef>
        <a:spcAft>
          <a:spcPct val="0"/>
        </a:spcAft>
        <a:defRPr>
          <a:solidFill>
            <a:schemeClr val="tx1"/>
          </a:solidFill>
          <a:latin typeface="+mn-lt"/>
        </a:defRPr>
      </a:lvl3pPr>
      <a:lvl4pPr marL="1600200" indent="-228600" algn="l" rtl="0" fontAlgn="base">
        <a:spcBef>
          <a:spcPct val="20000"/>
        </a:spcBef>
        <a:spcAft>
          <a:spcPct val="0"/>
        </a:spcAft>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25"/>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65"/>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65"/>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p>
        </p:txBody>
      </p:sp>
      <p:pic>
        <p:nvPicPr>
          <p:cNvPr id="7" name="Picture 3" descr="E:\Work\1___CPH_HIV\HiE\1. OptTEST start\text for optest\Logo\Optest full_cropped.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504" y="6237312"/>
            <a:ext cx="1261876" cy="50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07058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12"/>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9"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27989" y="228631"/>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1" y="6524656"/>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929223745"/>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Lst>
  <p:hf hdr="0" ftr="0" dt="0"/>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Helvetica" charset="0"/>
          <a:ea typeface="ＭＳ Ｐゴシック" charset="-128"/>
        </a:defRPr>
      </a:lvl2pPr>
      <a:lvl3pPr algn="l" rtl="0" eaLnBrk="1" fontAlgn="base" hangingPunct="1">
        <a:spcBef>
          <a:spcPct val="0"/>
        </a:spcBef>
        <a:spcAft>
          <a:spcPct val="0"/>
        </a:spcAft>
        <a:defRPr sz="4400" b="1">
          <a:solidFill>
            <a:schemeClr val="bg1"/>
          </a:solidFill>
          <a:latin typeface="Helvetica" charset="0"/>
          <a:ea typeface="ＭＳ Ｐゴシック" charset="-128"/>
        </a:defRPr>
      </a:lvl3pPr>
      <a:lvl4pPr algn="l" rtl="0" eaLnBrk="1" fontAlgn="base" hangingPunct="1">
        <a:spcBef>
          <a:spcPct val="0"/>
        </a:spcBef>
        <a:spcAft>
          <a:spcPct val="0"/>
        </a:spcAft>
        <a:defRPr sz="4400" b="1">
          <a:solidFill>
            <a:schemeClr val="bg1"/>
          </a:solidFill>
          <a:latin typeface="Helvetica" charset="0"/>
          <a:ea typeface="ＭＳ Ｐゴシック" charset="-128"/>
        </a:defRPr>
      </a:lvl4pPr>
      <a:lvl5pPr algn="l" rtl="0" eaLnBrk="1" fontAlgn="base" hangingPunct="1">
        <a:spcBef>
          <a:spcPct val="0"/>
        </a:spcBef>
        <a:spcAft>
          <a:spcPct val="0"/>
        </a:spcAft>
        <a:defRPr sz="4400" b="1">
          <a:solidFill>
            <a:schemeClr val="bg1"/>
          </a:solidFill>
          <a:latin typeface="Helvetica" charset="0"/>
          <a:ea typeface="ＭＳ Ｐゴシック" charset="-128"/>
        </a:defRPr>
      </a:lvl5pPr>
      <a:lvl6pPr marL="456188" algn="l" rtl="0" eaLnBrk="1" fontAlgn="base" hangingPunct="1">
        <a:spcBef>
          <a:spcPct val="0"/>
        </a:spcBef>
        <a:spcAft>
          <a:spcPct val="0"/>
        </a:spcAft>
        <a:defRPr sz="4400">
          <a:solidFill>
            <a:schemeClr val="tx2"/>
          </a:solidFill>
          <a:latin typeface="Helvetica" charset="0"/>
          <a:ea typeface="ＭＳ Ｐゴシック" charset="-128"/>
        </a:defRPr>
      </a:lvl6pPr>
      <a:lvl7pPr marL="912370" algn="l" rtl="0" eaLnBrk="1" fontAlgn="base" hangingPunct="1">
        <a:spcBef>
          <a:spcPct val="0"/>
        </a:spcBef>
        <a:spcAft>
          <a:spcPct val="0"/>
        </a:spcAft>
        <a:defRPr sz="4400">
          <a:solidFill>
            <a:schemeClr val="tx2"/>
          </a:solidFill>
          <a:latin typeface="Helvetica" charset="0"/>
          <a:ea typeface="ＭＳ Ｐゴシック" charset="-128"/>
        </a:defRPr>
      </a:lvl7pPr>
      <a:lvl8pPr marL="1368557" algn="l" rtl="0" eaLnBrk="1" fontAlgn="base" hangingPunct="1">
        <a:spcBef>
          <a:spcPct val="0"/>
        </a:spcBef>
        <a:spcAft>
          <a:spcPct val="0"/>
        </a:spcAft>
        <a:defRPr sz="4400">
          <a:solidFill>
            <a:schemeClr val="tx2"/>
          </a:solidFill>
          <a:latin typeface="Helvetica" charset="0"/>
          <a:ea typeface="ＭＳ Ｐゴシック" charset="-128"/>
        </a:defRPr>
      </a:lvl8pPr>
      <a:lvl9pPr marL="1824741" algn="l" rtl="0" eaLnBrk="1" fontAlgn="base" hangingPunct="1">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1" fontAlgn="base" hangingPunct="1">
        <a:spcBef>
          <a:spcPct val="20000"/>
        </a:spcBef>
        <a:spcAft>
          <a:spcPct val="0"/>
        </a:spcAft>
        <a:buChar char="•"/>
        <a:defRPr sz="3200">
          <a:solidFill>
            <a:schemeClr val="tx1"/>
          </a:solidFill>
          <a:latin typeface="+mn-lt"/>
          <a:ea typeface="+mn-ea"/>
          <a:cs typeface="+mn-cs"/>
        </a:defRPr>
      </a:lvl1pPr>
      <a:lvl2pPr marL="741299" indent="-285114" algn="l" rtl="0" eaLnBrk="1" fontAlgn="base" hangingPunct="1">
        <a:spcBef>
          <a:spcPct val="20000"/>
        </a:spcBef>
        <a:spcAft>
          <a:spcPct val="0"/>
        </a:spcAft>
        <a:buChar char="–"/>
        <a:defRPr sz="2800">
          <a:solidFill>
            <a:schemeClr val="tx1"/>
          </a:solidFill>
          <a:latin typeface="+mn-lt"/>
          <a:ea typeface="+mn-ea"/>
        </a:defRPr>
      </a:lvl2pPr>
      <a:lvl3pPr marL="1140463" indent="-228098" algn="l" rtl="0" eaLnBrk="1" fontAlgn="base" hangingPunct="1">
        <a:spcBef>
          <a:spcPct val="20000"/>
        </a:spcBef>
        <a:spcAft>
          <a:spcPct val="0"/>
        </a:spcAft>
        <a:buChar char="•"/>
        <a:defRPr sz="2400">
          <a:solidFill>
            <a:schemeClr val="tx1"/>
          </a:solidFill>
          <a:latin typeface="+mn-lt"/>
          <a:ea typeface="+mn-ea"/>
        </a:defRPr>
      </a:lvl3pPr>
      <a:lvl4pPr marL="1596650" indent="-228098" algn="l" rtl="0" eaLnBrk="1" fontAlgn="base" hangingPunct="1">
        <a:spcBef>
          <a:spcPct val="20000"/>
        </a:spcBef>
        <a:spcAft>
          <a:spcPct val="0"/>
        </a:spcAft>
        <a:buChar char="–"/>
        <a:defRPr sz="2000">
          <a:solidFill>
            <a:schemeClr val="tx1"/>
          </a:solidFill>
          <a:latin typeface="+mn-lt"/>
          <a:ea typeface="+mn-ea"/>
        </a:defRPr>
      </a:lvl4pPr>
      <a:lvl5pPr marL="2052833" indent="-228098" algn="l" rtl="0" eaLnBrk="1" fontAlgn="base" hangingPunct="1">
        <a:spcBef>
          <a:spcPct val="20000"/>
        </a:spcBef>
        <a:spcAft>
          <a:spcPct val="0"/>
        </a:spcAft>
        <a:buChar char="»"/>
        <a:defRPr sz="2000">
          <a:solidFill>
            <a:schemeClr val="tx1"/>
          </a:solidFill>
          <a:latin typeface="+mn-lt"/>
          <a:ea typeface="+mn-ea"/>
        </a:defRPr>
      </a:lvl5pPr>
      <a:lvl6pPr marL="2509020" indent="-228098" algn="l" rtl="0" eaLnBrk="1" fontAlgn="base" hangingPunct="1">
        <a:spcBef>
          <a:spcPct val="20000"/>
        </a:spcBef>
        <a:spcAft>
          <a:spcPct val="0"/>
        </a:spcAft>
        <a:buChar char="»"/>
        <a:defRPr sz="2000">
          <a:solidFill>
            <a:schemeClr val="tx1"/>
          </a:solidFill>
          <a:latin typeface="+mn-lt"/>
          <a:ea typeface="+mn-ea"/>
        </a:defRPr>
      </a:lvl6pPr>
      <a:lvl7pPr marL="2965206" indent="-228098" algn="l" rtl="0" eaLnBrk="1" fontAlgn="base" hangingPunct="1">
        <a:spcBef>
          <a:spcPct val="20000"/>
        </a:spcBef>
        <a:spcAft>
          <a:spcPct val="0"/>
        </a:spcAft>
        <a:buChar char="»"/>
        <a:defRPr sz="2000">
          <a:solidFill>
            <a:schemeClr val="tx1"/>
          </a:solidFill>
          <a:latin typeface="+mn-lt"/>
          <a:ea typeface="+mn-ea"/>
        </a:defRPr>
      </a:lvl7pPr>
      <a:lvl8pPr marL="3421391" indent="-228098" algn="l" rtl="0" eaLnBrk="1" fontAlgn="base" hangingPunct="1">
        <a:spcBef>
          <a:spcPct val="20000"/>
        </a:spcBef>
        <a:spcAft>
          <a:spcPct val="0"/>
        </a:spcAft>
        <a:buChar char="»"/>
        <a:defRPr sz="2000">
          <a:solidFill>
            <a:schemeClr val="tx1"/>
          </a:solidFill>
          <a:latin typeface="+mn-lt"/>
          <a:ea typeface="+mn-ea"/>
        </a:defRPr>
      </a:lvl8pPr>
      <a:lvl9pPr marL="3877573" indent="-22809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A10DE76A-08D5-4B62-93C9-8FE86DEDB30A}"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6224617"/>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180AFD50-15C9-46B9-AC6C-FEF5FE0A2E49}"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63229181"/>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74CA7143-FAE0-46F3-8D72-2F2F74E9F423}" type="datetime1">
              <a:rPr lang="en-GB" smtClean="0">
                <a:solidFill>
                  <a:prstClr val="black">
                    <a:tint val="75000"/>
                  </a:prstClr>
                </a:solidFill>
              </a:rPr>
              <a:t>14/12/2016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6521814"/>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GB" sz="2400" dirty="0" smtClean="0">
                <a:solidFill>
                  <a:schemeClr val="bg1">
                    <a:lumMod val="50000"/>
                  </a:schemeClr>
                </a:solidFill>
              </a:rPr>
              <a:t>HIV TESTING IN INDICATOR CONDITIONS: THE SLIDE SET</a:t>
            </a:r>
            <a:endParaRPr lang="en-GB" sz="2400" dirty="0">
              <a:solidFill>
                <a:schemeClr val="bg1">
                  <a:lumMod val="50000"/>
                </a:schemeClr>
              </a:solidFill>
            </a:endParaRPr>
          </a:p>
        </p:txBody>
      </p:sp>
      <p:sp>
        <p:nvSpPr>
          <p:cNvPr id="3" name="Content Placeholder 2"/>
          <p:cNvSpPr>
            <a:spLocks noGrp="1"/>
          </p:cNvSpPr>
          <p:nvPr>
            <p:ph idx="1"/>
          </p:nvPr>
        </p:nvSpPr>
        <p:spPr>
          <a:xfrm>
            <a:off x="497038" y="836712"/>
            <a:ext cx="7941568" cy="864096"/>
          </a:xfrm>
        </p:spPr>
        <p:txBody>
          <a:bodyPr>
            <a:noAutofit/>
          </a:bodyPr>
          <a:lstStyle/>
          <a:p>
            <a:pPr marL="0" indent="0">
              <a:buNone/>
            </a:pPr>
            <a:r>
              <a:rPr lang="en-GB" sz="1600" b="1" dirty="0"/>
              <a:t>What is </a:t>
            </a:r>
            <a:r>
              <a:rPr lang="en-GB" sz="1600" b="1" dirty="0" smtClean="0"/>
              <a:t>the slide set?</a:t>
            </a:r>
            <a:endParaRPr lang="en-GB" sz="1600" dirty="0"/>
          </a:p>
          <a:p>
            <a:pPr marL="0" indent="0">
              <a:buNone/>
            </a:pPr>
            <a:r>
              <a:rPr lang="en-GB" sz="1600" dirty="0" smtClean="0"/>
              <a:t>This is a set </a:t>
            </a:r>
            <a:r>
              <a:rPr lang="en-GB" sz="1600" dirty="0"/>
              <a:t>of slides which have been selected to support HIV testing </a:t>
            </a:r>
            <a:r>
              <a:rPr lang="en-GB" sz="1600" dirty="0" smtClean="0"/>
              <a:t>initiatives, specifically in indicator conditions. This resource gives </a:t>
            </a:r>
            <a:r>
              <a:rPr lang="en-GB" sz="1600" dirty="0"/>
              <a:t>access to the most appropriate slides for a range of </a:t>
            </a:r>
            <a:r>
              <a:rPr lang="en-GB" sz="1600" dirty="0" smtClean="0"/>
              <a:t>presentations, setting out the: </a:t>
            </a:r>
          </a:p>
          <a:p>
            <a:pPr marL="0" indent="0">
              <a:buNone/>
            </a:pPr>
            <a:r>
              <a:rPr lang="en-GB" sz="1600" dirty="0"/>
              <a:t> </a:t>
            </a:r>
            <a:endParaRPr lang="en-GB" sz="1600" i="1" dirty="0"/>
          </a:p>
        </p:txBody>
      </p:sp>
      <p:graphicFrame>
        <p:nvGraphicFramePr>
          <p:cNvPr id="9" name="Diagram 8"/>
          <p:cNvGraphicFramePr/>
          <p:nvPr>
            <p:extLst>
              <p:ext uri="{D42A27DB-BD31-4B8C-83A1-F6EECF244321}">
                <p14:modId xmlns:p14="http://schemas.microsoft.com/office/powerpoint/2010/main" val="3214064859"/>
              </p:ext>
            </p:extLst>
          </p:nvPr>
        </p:nvGraphicFramePr>
        <p:xfrm>
          <a:off x="533570" y="1628800"/>
          <a:ext cx="7854854"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97038" y="4365104"/>
            <a:ext cx="7592437" cy="1415772"/>
          </a:xfrm>
          <a:prstGeom prst="rect">
            <a:avLst/>
          </a:prstGeom>
          <a:noFill/>
        </p:spPr>
        <p:txBody>
          <a:bodyPr wrap="square" rtlCol="0">
            <a:spAutoFit/>
          </a:bodyPr>
          <a:lstStyle/>
          <a:p>
            <a:r>
              <a:rPr lang="en-GB" sz="1600" b="1" dirty="0"/>
              <a:t>When would </a:t>
            </a:r>
            <a:r>
              <a:rPr lang="en-GB" sz="1600" b="1" dirty="0" smtClean="0"/>
              <a:t>the slide set be </a:t>
            </a:r>
            <a:r>
              <a:rPr lang="en-GB" sz="1600" b="1" dirty="0"/>
              <a:t>used?</a:t>
            </a:r>
            <a:endParaRPr lang="en-GB" sz="1600" dirty="0"/>
          </a:p>
          <a:p>
            <a:r>
              <a:rPr lang="en-GB" sz="1600" dirty="0"/>
              <a:t>The slides can be used to make presentations about HIV testing to a range of audiences, with particular reference to the introduction of indication condition guided HIV testing. </a:t>
            </a:r>
            <a:r>
              <a:rPr lang="en-GB" b="1" dirty="0"/>
              <a:t> </a:t>
            </a:r>
            <a:endParaRPr lang="en-GB" dirty="0"/>
          </a:p>
          <a:p>
            <a:endParaRPr lang="en-GB" b="1" dirty="0"/>
          </a:p>
          <a:p>
            <a:endParaRPr lang="en-GB" dirty="0"/>
          </a:p>
        </p:txBody>
      </p:sp>
      <p:sp>
        <p:nvSpPr>
          <p:cNvPr id="8" name="TextBox 7"/>
          <p:cNvSpPr txBox="1"/>
          <p:nvPr/>
        </p:nvSpPr>
        <p:spPr>
          <a:xfrm>
            <a:off x="497038" y="5365377"/>
            <a:ext cx="7736453" cy="830997"/>
          </a:xfrm>
          <a:prstGeom prst="rect">
            <a:avLst/>
          </a:prstGeom>
          <a:noFill/>
        </p:spPr>
        <p:txBody>
          <a:bodyPr wrap="square" rtlCol="0">
            <a:spAutoFit/>
          </a:bodyPr>
          <a:lstStyle/>
          <a:p>
            <a:r>
              <a:rPr lang="en-GB" sz="1600" b="1" dirty="0"/>
              <a:t>Who will use </a:t>
            </a:r>
            <a:r>
              <a:rPr lang="en-GB" sz="1600" b="1" dirty="0" smtClean="0"/>
              <a:t>the slide set?</a:t>
            </a:r>
            <a:endParaRPr lang="en-GB" sz="1600" dirty="0"/>
          </a:p>
          <a:p>
            <a:r>
              <a:rPr lang="en-GB" sz="1600" dirty="0"/>
              <a:t>Individuals wishing to inform decision-makers regarding the need for HIV testing.</a:t>
            </a:r>
          </a:p>
          <a:p>
            <a:r>
              <a:rPr lang="en-GB" sz="1600" dirty="0" smtClean="0"/>
              <a:t>HIV </a:t>
            </a:r>
            <a:r>
              <a:rPr lang="en-GB" sz="1600" dirty="0"/>
              <a:t>clinicians </a:t>
            </a:r>
            <a:r>
              <a:rPr lang="en-GB" sz="1600" dirty="0" smtClean="0"/>
              <a:t>and specialists in other fields who manage indicator conditions.</a:t>
            </a:r>
          </a:p>
        </p:txBody>
      </p:sp>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8758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chor="t">
            <a:normAutofit/>
          </a:bodyPr>
          <a:lstStyle/>
          <a:p>
            <a:pPr algn="l"/>
            <a:r>
              <a:rPr lang="en-GB" sz="2400" dirty="0">
                <a:solidFill>
                  <a:schemeClr val="bg1">
                    <a:lumMod val="50000"/>
                  </a:schemeClr>
                </a:solidFill>
              </a:rPr>
              <a:t>HIV TESTING IN INDICATOR CONDITIONS: THE SLIDE SET</a:t>
            </a:r>
          </a:p>
        </p:txBody>
      </p:sp>
      <p:sp>
        <p:nvSpPr>
          <p:cNvPr id="3" name="Content Placeholder 2"/>
          <p:cNvSpPr>
            <a:spLocks noGrp="1"/>
          </p:cNvSpPr>
          <p:nvPr>
            <p:ph idx="1"/>
          </p:nvPr>
        </p:nvSpPr>
        <p:spPr>
          <a:xfrm>
            <a:off x="467544" y="980728"/>
            <a:ext cx="8280920" cy="4968552"/>
          </a:xfrm>
        </p:spPr>
        <p:txBody>
          <a:bodyPr>
            <a:normAutofit fontScale="92500" lnSpcReduction="10000"/>
          </a:bodyPr>
          <a:lstStyle/>
          <a:p>
            <a:pPr marL="0" indent="0">
              <a:buNone/>
            </a:pPr>
            <a:r>
              <a:rPr lang="en-GB" sz="1800" dirty="0"/>
              <a:t>Different audiences will require different presentations, which can be “built” by selecting the most appropriate slides from this broad set. </a:t>
            </a:r>
          </a:p>
          <a:p>
            <a:pPr marL="0" indent="0">
              <a:buNone/>
            </a:pPr>
            <a:endParaRPr lang="en-GB" sz="1800" u="sng" dirty="0">
              <a:solidFill>
                <a:srgbClr val="FF0000"/>
              </a:solidFill>
            </a:endParaRPr>
          </a:p>
          <a:p>
            <a:pPr marL="0" indent="0">
              <a:buNone/>
            </a:pPr>
            <a:r>
              <a:rPr lang="en-GB" sz="1800" dirty="0"/>
              <a:t>We have identified a core set of 32 slides which cover the key areas (please see slide numbers below).  You can see this core set by selecting the “Slide Show” option on the slide set’s tool bar, and viewing the show. </a:t>
            </a:r>
          </a:p>
          <a:p>
            <a:pPr marL="0" indent="0">
              <a:buNone/>
            </a:pPr>
            <a:endParaRPr lang="en-GB" sz="1800" u="sng" dirty="0" smtClean="0">
              <a:solidFill>
                <a:srgbClr val="FF0000"/>
              </a:solidFill>
            </a:endParaRPr>
          </a:p>
          <a:p>
            <a:pPr marL="0" indent="0">
              <a:buNone/>
            </a:pPr>
            <a:endParaRPr lang="en-GB" sz="1800" u="sng" dirty="0">
              <a:solidFill>
                <a:srgbClr val="FF0000"/>
              </a:solidFill>
            </a:endParaRPr>
          </a:p>
          <a:p>
            <a:pPr marL="0" indent="0">
              <a:buNone/>
            </a:pPr>
            <a:endParaRPr lang="en-GB" sz="1800" dirty="0"/>
          </a:p>
          <a:p>
            <a:pPr marL="0" indent="0">
              <a:buNone/>
            </a:pPr>
            <a:r>
              <a:rPr lang="en-GB" sz="1800" dirty="0"/>
              <a:t>We have also provided sample ‘menus’, which can be adapted to reflect your audience. For countries where local data is not provided or not available you can use European level data, or data from a country with a similar HIV epidemic and healthcare service. </a:t>
            </a:r>
            <a:endParaRPr lang="en-GB" sz="1800" u="sng" dirty="0"/>
          </a:p>
          <a:p>
            <a:pPr marL="0" indent="0">
              <a:buNone/>
            </a:pPr>
            <a:endParaRPr lang="en-GB" sz="1800" u="sng" dirty="0"/>
          </a:p>
          <a:p>
            <a:pPr marL="0" indent="0">
              <a:buNone/>
            </a:pPr>
            <a:r>
              <a:rPr lang="en-GB" sz="1800" u="sng" dirty="0"/>
              <a:t>Suggested slides for specific audiences:</a:t>
            </a:r>
          </a:p>
          <a:p>
            <a:pPr marL="0" indent="0">
              <a:buNone/>
            </a:pPr>
            <a:r>
              <a:rPr lang="en-GB" sz="1800" dirty="0"/>
              <a:t>Menu 1	Senior healthcare decision-makers and commissioners of services</a:t>
            </a:r>
          </a:p>
          <a:p>
            <a:pPr marL="0" indent="0">
              <a:buNone/>
            </a:pPr>
            <a:r>
              <a:rPr lang="en-GB" sz="1800" dirty="0"/>
              <a:t>Menu 2	Clinicians managing one of the indicator conditions</a:t>
            </a:r>
          </a:p>
          <a:p>
            <a:pPr marL="0" indent="0">
              <a:buNone/>
            </a:pPr>
            <a:r>
              <a:rPr lang="en-GB" sz="1800" dirty="0"/>
              <a:t>Menu 3	Healthcare professionals managing the indicator condition and offering HIV tests </a:t>
            </a:r>
          </a:p>
          <a:p>
            <a:pPr marL="0" indent="0">
              <a:buNone/>
            </a:pPr>
            <a:r>
              <a:rPr lang="en-GB" sz="1800" dirty="0"/>
              <a:t>Menu 4	Non-healthcare professionals </a:t>
            </a:r>
          </a:p>
          <a:p>
            <a:pPr marL="0" indent="0">
              <a:buNone/>
            </a:pPr>
            <a:endParaRPr lang="en-GB" sz="1800" u="sng" dirty="0" smtClean="0"/>
          </a:p>
        </p:txBody>
      </p:sp>
      <p:graphicFrame>
        <p:nvGraphicFramePr>
          <p:cNvPr id="2" name="Table 1"/>
          <p:cNvGraphicFramePr>
            <a:graphicFrameLocks noGrp="1"/>
          </p:cNvGraphicFramePr>
          <p:nvPr>
            <p:extLst>
              <p:ext uri="{D42A27DB-BD31-4B8C-83A1-F6EECF244321}">
                <p14:modId xmlns:p14="http://schemas.microsoft.com/office/powerpoint/2010/main" val="1492823093"/>
              </p:ext>
            </p:extLst>
          </p:nvPr>
        </p:nvGraphicFramePr>
        <p:xfrm>
          <a:off x="611545" y="2708920"/>
          <a:ext cx="8064911" cy="547112"/>
        </p:xfrm>
        <a:graphic>
          <a:graphicData uri="http://schemas.openxmlformats.org/drawingml/2006/table">
            <a:tbl>
              <a:tblPr firstRow="1" bandRow="1">
                <a:tableStyleId>{5940675A-B579-460E-94D1-54222C63F5DA}</a:tableStyleId>
              </a:tblPr>
              <a:tblGrid>
                <a:gridCol w="424469"/>
                <a:gridCol w="424469"/>
                <a:gridCol w="424469"/>
                <a:gridCol w="424469"/>
                <a:gridCol w="424469"/>
                <a:gridCol w="424469"/>
                <a:gridCol w="424469"/>
                <a:gridCol w="424469"/>
                <a:gridCol w="424469"/>
                <a:gridCol w="424469"/>
                <a:gridCol w="424469"/>
                <a:gridCol w="424469"/>
                <a:gridCol w="424469"/>
                <a:gridCol w="424469"/>
                <a:gridCol w="424469"/>
                <a:gridCol w="424469"/>
                <a:gridCol w="424469"/>
                <a:gridCol w="424469"/>
                <a:gridCol w="424469"/>
              </a:tblGrid>
              <a:tr h="288032">
                <a:tc>
                  <a:txBody>
                    <a:bodyPr/>
                    <a:lstStyle/>
                    <a:p>
                      <a:pPr algn="ctr"/>
                      <a:r>
                        <a:rPr lang="en-GB" sz="1100" dirty="0" smtClean="0"/>
                        <a:t>1</a:t>
                      </a:r>
                      <a:endParaRPr lang="en-GB" sz="1100"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3</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5</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9</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11</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13</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16</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18</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19</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20</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22</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23</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25</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29</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34</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35</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37</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39</a:t>
                      </a:r>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100" dirty="0" smtClean="0"/>
                        <a:t>40</a:t>
                      </a:r>
                      <a:endParaRPr lang="en-GB" sz="1100"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16024">
                <a:tc>
                  <a:txBody>
                    <a:bodyPr/>
                    <a:lstStyle/>
                    <a:p>
                      <a:pPr algn="ctr"/>
                      <a:r>
                        <a:rPr lang="en-GB" sz="1100" dirty="0" smtClean="0"/>
                        <a:t>41</a:t>
                      </a:r>
                      <a:endParaRPr lang="en-GB" sz="1100"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43</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45</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46</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60</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61</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63</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66</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68</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70</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73</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74</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77</a:t>
                      </a:r>
                      <a:endParaRPr lang="en-GB" sz="1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5" name="Group 4"/>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6203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490066"/>
          </a:xfrm>
        </p:spPr>
        <p:txBody>
          <a:bodyPr anchor="t">
            <a:normAutofit/>
          </a:bodyPr>
          <a:lstStyle/>
          <a:p>
            <a:pPr algn="l"/>
            <a:r>
              <a:rPr lang="en-GB" sz="2400" dirty="0">
                <a:solidFill>
                  <a:schemeClr val="bg1">
                    <a:lumMod val="50000"/>
                  </a:schemeClr>
                </a:solidFill>
              </a:rPr>
              <a:t>HIV TESTING IN INDICATOR CONDITIONS: THE SLIDE SET</a:t>
            </a:r>
          </a:p>
        </p:txBody>
      </p:sp>
      <p:sp>
        <p:nvSpPr>
          <p:cNvPr id="3" name="Content Placeholder 2"/>
          <p:cNvSpPr>
            <a:spLocks noGrp="1"/>
          </p:cNvSpPr>
          <p:nvPr>
            <p:ph idx="1"/>
          </p:nvPr>
        </p:nvSpPr>
        <p:spPr>
          <a:xfrm>
            <a:off x="467544" y="836712"/>
            <a:ext cx="8424936" cy="5544616"/>
          </a:xfrm>
        </p:spPr>
        <p:txBody>
          <a:bodyPr>
            <a:normAutofit/>
          </a:bodyPr>
          <a:lstStyle/>
          <a:p>
            <a:pPr marL="0" indent="0">
              <a:buNone/>
            </a:pPr>
            <a:endParaRPr lang="en-GB" sz="1400" u="sng" dirty="0" smtClean="0"/>
          </a:p>
          <a:p>
            <a:pPr marL="0" indent="0">
              <a:buNone/>
            </a:pPr>
            <a:r>
              <a:rPr lang="en-GB" sz="1400" u="sng" dirty="0"/>
              <a:t>Menu 1</a:t>
            </a:r>
            <a:r>
              <a:rPr lang="en-GB" sz="1400" dirty="0"/>
              <a:t>: For senior healthcare decision makers and commissioners of services:</a:t>
            </a:r>
          </a:p>
          <a:p>
            <a:pPr marL="0" indent="0">
              <a:buNone/>
            </a:pPr>
            <a:r>
              <a:rPr lang="en-GB" sz="1400" dirty="0"/>
              <a:t>The aim will be to influence the audience to introduce indicator condition HIV testing. You would want to explain why more testing is needed and the potential benefits to the organisation and the health of the population they serve in order to obtain support and/or funding for HIV testing.  </a:t>
            </a:r>
          </a:p>
          <a:p>
            <a:pPr marL="0" indent="0">
              <a:buNone/>
            </a:pPr>
            <a:endParaRPr lang="en-GB" sz="1800" dirty="0" smtClean="0">
              <a:solidFill>
                <a:srgbClr val="00B050"/>
              </a:solidFill>
            </a:endParaRPr>
          </a:p>
          <a:p>
            <a:pPr marL="0" indent="0">
              <a:buNone/>
            </a:pPr>
            <a:endParaRPr lang="en-GB" sz="1800" dirty="0">
              <a:solidFill>
                <a:srgbClr val="00B050"/>
              </a:solidFill>
            </a:endParaRPr>
          </a:p>
          <a:p>
            <a:pPr marL="271463" indent="-271463">
              <a:buNone/>
            </a:pPr>
            <a:endParaRPr lang="en-GB" sz="1400" u="sng" dirty="0" smtClean="0"/>
          </a:p>
          <a:p>
            <a:pPr marL="271463" indent="-271463">
              <a:buNone/>
            </a:pPr>
            <a:endParaRPr lang="en-GB" sz="1400" u="sng" dirty="0" smtClean="0"/>
          </a:p>
          <a:p>
            <a:pPr marL="271463" indent="-271463">
              <a:buNone/>
            </a:pPr>
            <a:endParaRPr lang="en-GB" sz="1400" u="sng" dirty="0" smtClean="0"/>
          </a:p>
          <a:p>
            <a:pPr marL="271463" indent="-271463">
              <a:buNone/>
            </a:pPr>
            <a:endParaRPr lang="en-GB" sz="1400" u="sng" dirty="0"/>
          </a:p>
          <a:p>
            <a:pPr marL="271463" indent="-271463">
              <a:buNone/>
            </a:pPr>
            <a:r>
              <a:rPr lang="en-GB" sz="1400" u="sng" dirty="0"/>
              <a:t>Menu 2</a:t>
            </a:r>
            <a:r>
              <a:rPr lang="en-GB" sz="1400" dirty="0"/>
              <a:t>: For clinicians managing one of the indicator conditions: </a:t>
            </a:r>
          </a:p>
          <a:p>
            <a:pPr marL="0" indent="0">
              <a:buNone/>
            </a:pPr>
            <a:r>
              <a:rPr lang="en-GB" sz="1400" dirty="0"/>
              <a:t>The aim will be to demonstrate to clinicians the need for HIV testing in indicator conditions in general, and in the specific indicator condition they manage. This may be as part of a routine clinical/departmental meeting. </a:t>
            </a:r>
          </a:p>
          <a:p>
            <a:pPr marL="0" indent="0">
              <a:buNone/>
            </a:pPr>
            <a:endParaRPr lang="en-GB" sz="1400" dirty="0" smtClean="0"/>
          </a:p>
          <a:p>
            <a:pPr marL="0" indent="0">
              <a:buNone/>
            </a:pPr>
            <a:endParaRPr lang="en-GB" sz="1400" u="sng" dirty="0" smtClean="0"/>
          </a:p>
          <a:p>
            <a:pPr marL="0" indent="0">
              <a:buNone/>
            </a:pPr>
            <a:endParaRPr lang="en-GB" sz="1400" u="sng" dirty="0"/>
          </a:p>
          <a:p>
            <a:pPr marL="0" indent="0">
              <a:buNone/>
            </a:pPr>
            <a:endParaRPr lang="en-GB" sz="1400" u="sng" dirty="0" smtClean="0"/>
          </a:p>
        </p:txBody>
      </p:sp>
      <p:graphicFrame>
        <p:nvGraphicFramePr>
          <p:cNvPr id="2" name="Table 1"/>
          <p:cNvGraphicFramePr>
            <a:graphicFrameLocks noGrp="1"/>
          </p:cNvGraphicFramePr>
          <p:nvPr>
            <p:extLst>
              <p:ext uri="{D42A27DB-BD31-4B8C-83A1-F6EECF244321}">
                <p14:modId xmlns:p14="http://schemas.microsoft.com/office/powerpoint/2010/main" val="4107349940"/>
              </p:ext>
            </p:extLst>
          </p:nvPr>
        </p:nvGraphicFramePr>
        <p:xfrm>
          <a:off x="446944" y="2204864"/>
          <a:ext cx="8208900" cy="1152128"/>
        </p:xfrm>
        <a:graphic>
          <a:graphicData uri="http://schemas.openxmlformats.org/drawingml/2006/table">
            <a:tbl>
              <a:tblPr firstRow="1" bandRow="1">
                <a:tableStyleId>{5940675A-B579-460E-94D1-54222C63F5DA}</a:tableStyleId>
              </a:tblPr>
              <a:tblGrid>
                <a:gridCol w="410445"/>
                <a:gridCol w="410445"/>
                <a:gridCol w="410445"/>
                <a:gridCol w="410445"/>
                <a:gridCol w="410445"/>
                <a:gridCol w="410445"/>
                <a:gridCol w="410445"/>
                <a:gridCol w="410445"/>
                <a:gridCol w="410445"/>
                <a:gridCol w="410445"/>
                <a:gridCol w="410445"/>
                <a:gridCol w="410445"/>
                <a:gridCol w="410445"/>
                <a:gridCol w="410445"/>
                <a:gridCol w="410445"/>
                <a:gridCol w="410445"/>
                <a:gridCol w="410445"/>
                <a:gridCol w="410445"/>
                <a:gridCol w="410445"/>
                <a:gridCol w="410445"/>
              </a:tblGrid>
              <a:tr h="288032">
                <a:tc>
                  <a:txBody>
                    <a:bodyPr/>
                    <a:lstStyle/>
                    <a:p>
                      <a:pPr algn="ctr">
                        <a:spcAft>
                          <a:spcPts val="0"/>
                        </a:spcAft>
                      </a:pPr>
                      <a:r>
                        <a:rPr lang="en-GB" sz="1100" kern="1200" dirty="0">
                          <a:solidFill>
                            <a:srgbClr val="000000"/>
                          </a:solidFill>
                          <a:effectLst/>
                          <a:latin typeface="+mn-lt"/>
                          <a:ea typeface="Times New Roman"/>
                          <a:cs typeface="Arial"/>
                        </a:rPr>
                        <a:t>1</a:t>
                      </a:r>
                      <a:endParaRPr lang="en-GB" sz="1100" dirty="0">
                        <a:effectLst/>
                        <a:latin typeface="+mn-lt"/>
                        <a:ea typeface="Arial"/>
                        <a:cs typeface="Aria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2</a:t>
                      </a:r>
                      <a:endParaRPr lang="en-GB" sz="1100">
                        <a:effectLst/>
                        <a:latin typeface="+mn-lt"/>
                        <a:ea typeface="Arial"/>
                        <a:cs typeface="Aria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3</a:t>
                      </a:r>
                      <a:endParaRPr lang="en-GB" sz="1100">
                        <a:effectLst/>
                        <a:latin typeface="+mn-lt"/>
                        <a:ea typeface="Arial"/>
                        <a:cs typeface="Aria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4</a:t>
                      </a:r>
                      <a:endParaRPr lang="en-GB" sz="1100">
                        <a:effectLst/>
                        <a:latin typeface="+mn-lt"/>
                        <a:ea typeface="Arial"/>
                        <a:cs typeface="Aria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dirty="0">
                          <a:solidFill>
                            <a:srgbClr val="000000"/>
                          </a:solidFill>
                          <a:effectLst/>
                          <a:latin typeface="+mn-lt"/>
                          <a:ea typeface="Times New Roman"/>
                          <a:cs typeface="Arial"/>
                        </a:rPr>
                        <a:t>5</a:t>
                      </a:r>
                      <a:endParaRPr lang="en-GB" sz="1100" dirty="0">
                        <a:effectLst/>
                        <a:latin typeface="+mn-lt"/>
                        <a:ea typeface="Arial"/>
                        <a:cs typeface="Aria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dirty="0">
                          <a:solidFill>
                            <a:srgbClr val="000000"/>
                          </a:solidFill>
                          <a:effectLst/>
                          <a:latin typeface="+mn-lt"/>
                          <a:ea typeface="Times New Roman"/>
                          <a:cs typeface="Arial"/>
                        </a:rPr>
                        <a:t>6</a:t>
                      </a:r>
                      <a:endParaRPr lang="en-GB" sz="1100" dirty="0">
                        <a:effectLst/>
                        <a:latin typeface="+mn-lt"/>
                        <a:ea typeface="Arial"/>
                        <a:cs typeface="Aria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7</a:t>
                      </a:r>
                      <a:endParaRPr lang="en-GB" sz="1100">
                        <a:effectLst/>
                        <a:latin typeface="+mn-lt"/>
                        <a:ea typeface="Arial"/>
                        <a:cs typeface="Aria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8</a:t>
                      </a:r>
                      <a:endParaRPr lang="en-GB" sz="1100">
                        <a:effectLst/>
                        <a:latin typeface="+mn-lt"/>
                        <a:ea typeface="Arial"/>
                        <a:cs typeface="Aria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9</a:t>
                      </a:r>
                      <a:endParaRPr lang="en-GB" sz="1100">
                        <a:effectLst/>
                        <a:latin typeface="+mn-lt"/>
                        <a:ea typeface="Arial"/>
                        <a:cs typeface="Aria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10</a:t>
                      </a:r>
                      <a:endParaRPr lang="en-GB" sz="1100">
                        <a:effectLst/>
                        <a:latin typeface="+mn-lt"/>
                        <a:ea typeface="Arial"/>
                        <a:cs typeface="Aria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11</a:t>
                      </a:r>
                      <a:endParaRPr lang="en-GB" sz="1100">
                        <a:effectLst/>
                        <a:latin typeface="+mn-lt"/>
                        <a:ea typeface="Arial"/>
                        <a:cs typeface="Aria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12</a:t>
                      </a:r>
                      <a:endParaRPr lang="en-GB" sz="1100">
                        <a:effectLst/>
                        <a:latin typeface="+mn-lt"/>
                        <a:ea typeface="Arial"/>
                        <a:cs typeface="Aria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13</a:t>
                      </a:r>
                      <a:endParaRPr lang="en-GB" sz="1100">
                        <a:effectLst/>
                        <a:latin typeface="+mn-lt"/>
                        <a:ea typeface="Arial"/>
                        <a:cs typeface="Aria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14</a:t>
                      </a:r>
                      <a:endParaRPr lang="en-GB" sz="1100">
                        <a:effectLst/>
                        <a:latin typeface="+mn-lt"/>
                        <a:ea typeface="Arial"/>
                        <a:cs typeface="Aria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15</a:t>
                      </a:r>
                      <a:endParaRPr lang="en-GB" sz="1100">
                        <a:effectLst/>
                        <a:latin typeface="+mn-lt"/>
                        <a:ea typeface="Arial"/>
                        <a:cs typeface="Aria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16</a:t>
                      </a:r>
                      <a:endParaRPr lang="en-GB" sz="1100">
                        <a:effectLst/>
                        <a:latin typeface="+mn-lt"/>
                        <a:ea typeface="Arial"/>
                        <a:cs typeface="Aria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18</a:t>
                      </a:r>
                      <a:endParaRPr lang="en-GB" sz="1100">
                        <a:effectLst/>
                        <a:latin typeface="+mn-lt"/>
                        <a:ea typeface="Arial"/>
                        <a:cs typeface="Aria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17</a:t>
                      </a:r>
                      <a:endParaRPr lang="en-GB" sz="1100">
                        <a:effectLst/>
                        <a:latin typeface="+mn-lt"/>
                        <a:ea typeface="Arial"/>
                        <a:cs typeface="Aria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19</a:t>
                      </a:r>
                      <a:endParaRPr lang="en-GB" sz="1100">
                        <a:effectLst/>
                        <a:latin typeface="+mn-lt"/>
                        <a:ea typeface="Arial"/>
                        <a:cs typeface="Aria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1100" kern="1200" dirty="0">
                          <a:solidFill>
                            <a:srgbClr val="000000"/>
                          </a:solidFill>
                          <a:effectLst/>
                          <a:latin typeface="+mn-lt"/>
                          <a:ea typeface="Times New Roman"/>
                          <a:cs typeface="Arial"/>
                        </a:rPr>
                        <a:t>20</a:t>
                      </a:r>
                      <a:endParaRPr lang="en-GB" sz="1100" dirty="0">
                        <a:effectLst/>
                        <a:latin typeface="+mn-lt"/>
                        <a:ea typeface="Arial"/>
                        <a:cs typeface="Aria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88032">
                <a:tc>
                  <a:txBody>
                    <a:bodyPr/>
                    <a:lstStyle/>
                    <a:p>
                      <a:pPr algn="ctr">
                        <a:spcAft>
                          <a:spcPts val="0"/>
                        </a:spcAft>
                      </a:pPr>
                      <a:r>
                        <a:rPr lang="en-GB" sz="1100" kern="1200" dirty="0">
                          <a:solidFill>
                            <a:srgbClr val="000000"/>
                          </a:solidFill>
                          <a:effectLst/>
                          <a:latin typeface="+mn-lt"/>
                          <a:ea typeface="Times New Roman"/>
                          <a:cs typeface="Arial"/>
                        </a:rPr>
                        <a:t>21</a:t>
                      </a:r>
                      <a:endParaRPr lang="en-GB" sz="1100" dirty="0">
                        <a:effectLst/>
                        <a:latin typeface="+mn-lt"/>
                        <a:ea typeface="Arial"/>
                        <a:cs typeface="Aria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dirty="0">
                          <a:solidFill>
                            <a:srgbClr val="000000"/>
                          </a:solidFill>
                          <a:effectLst/>
                          <a:latin typeface="+mn-lt"/>
                          <a:ea typeface="Times New Roman"/>
                          <a:cs typeface="Arial"/>
                        </a:rPr>
                        <a:t>22</a:t>
                      </a:r>
                      <a:endParaRPr lang="en-GB" sz="1100" dirty="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dirty="0">
                          <a:solidFill>
                            <a:srgbClr val="000000"/>
                          </a:solidFill>
                          <a:effectLst/>
                          <a:latin typeface="+mn-lt"/>
                          <a:ea typeface="Times New Roman"/>
                          <a:cs typeface="Arial"/>
                        </a:rPr>
                        <a:t>23</a:t>
                      </a:r>
                      <a:endParaRPr lang="en-GB" sz="1100" dirty="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24</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25</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27</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29</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30</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31</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32</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33</a:t>
                      </a:r>
                      <a:endParaRPr lang="en-GB" sz="1100">
                        <a:effectLst/>
                        <a:latin typeface="+mn-lt"/>
                        <a:ea typeface="Arial"/>
                        <a:cs typeface="Arial"/>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34</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35</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36</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37</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38</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39</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40</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dirty="0">
                          <a:solidFill>
                            <a:srgbClr val="000000"/>
                          </a:solidFill>
                          <a:effectLst/>
                          <a:latin typeface="+mn-lt"/>
                          <a:ea typeface="Times New Roman"/>
                          <a:cs typeface="Arial"/>
                        </a:rPr>
                        <a:t>41</a:t>
                      </a:r>
                      <a:endParaRPr lang="en-GB" sz="1100" dirty="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smtClean="0">
                          <a:latin typeface="+mn-lt"/>
                        </a:rPr>
                        <a:t>42</a:t>
                      </a:r>
                      <a:endParaRPr lang="en-GB" sz="1100"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algn="ctr">
                        <a:spcAft>
                          <a:spcPts val="0"/>
                        </a:spcAft>
                      </a:pPr>
                      <a:r>
                        <a:rPr lang="en-GB" sz="1100" kern="1200" dirty="0">
                          <a:solidFill>
                            <a:srgbClr val="000000"/>
                          </a:solidFill>
                          <a:effectLst/>
                          <a:latin typeface="+mn-lt"/>
                          <a:ea typeface="Times New Roman"/>
                          <a:cs typeface="Arial"/>
                        </a:rPr>
                        <a:t>43</a:t>
                      </a:r>
                      <a:endParaRPr lang="en-GB" sz="1100" dirty="0">
                        <a:effectLst/>
                        <a:latin typeface="+mn-lt"/>
                        <a:ea typeface="Arial"/>
                        <a:cs typeface="Aria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dirty="0">
                          <a:solidFill>
                            <a:srgbClr val="000000"/>
                          </a:solidFill>
                          <a:effectLst/>
                          <a:latin typeface="+mn-lt"/>
                          <a:ea typeface="Times New Roman"/>
                          <a:cs typeface="Arial"/>
                        </a:rPr>
                        <a:t>44</a:t>
                      </a:r>
                      <a:endParaRPr lang="en-GB" sz="1100" dirty="0">
                        <a:effectLst/>
                        <a:latin typeface="+mn-lt"/>
                        <a:ea typeface="Arial"/>
                        <a:cs typeface="Arial"/>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45</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100" kern="1200" dirty="0">
                          <a:solidFill>
                            <a:srgbClr val="000000"/>
                          </a:solidFill>
                          <a:effectLst/>
                          <a:latin typeface="+mn-lt"/>
                          <a:ea typeface="Times New Roman"/>
                          <a:cs typeface="Arial"/>
                        </a:rPr>
                        <a:t>46</a:t>
                      </a:r>
                      <a:endParaRPr lang="en-GB" sz="1100" dirty="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dirty="0">
                          <a:solidFill>
                            <a:srgbClr val="000000"/>
                          </a:solidFill>
                          <a:effectLst/>
                          <a:latin typeface="+mn-lt"/>
                          <a:ea typeface="Times New Roman"/>
                          <a:cs typeface="Arial"/>
                        </a:rPr>
                        <a:t>47</a:t>
                      </a:r>
                      <a:endParaRPr lang="en-GB" sz="1100" dirty="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48</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49</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50</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52</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53</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54</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55</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56</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58</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59</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60</a:t>
                      </a:r>
                      <a:endParaRPr lang="en-GB" sz="1100">
                        <a:effectLst/>
                        <a:latin typeface="+mn-lt"/>
                        <a:ea typeface="Arial"/>
                        <a:cs typeface="Arial"/>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61</a:t>
                      </a:r>
                      <a:endParaRPr lang="en-GB" sz="110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62</a:t>
                      </a:r>
                      <a:endParaRPr lang="en-GB" sz="1100">
                        <a:effectLst/>
                        <a:latin typeface="+mn-lt"/>
                        <a:ea typeface="Arial"/>
                        <a:cs typeface="Arial"/>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dirty="0">
                          <a:solidFill>
                            <a:srgbClr val="000000"/>
                          </a:solidFill>
                          <a:effectLst/>
                          <a:latin typeface="+mn-lt"/>
                          <a:ea typeface="Times New Roman"/>
                          <a:cs typeface="Arial"/>
                        </a:rPr>
                        <a:t>63</a:t>
                      </a:r>
                      <a:endParaRPr lang="en-GB" sz="1100" dirty="0">
                        <a:effectLst/>
                        <a:latin typeface="+mn-lt"/>
                        <a:ea typeface="Arial"/>
                        <a:cs typeface="Aria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smtClean="0">
                          <a:latin typeface="+mn-lt"/>
                        </a:rPr>
                        <a:t>64</a:t>
                      </a:r>
                      <a:endParaRPr lang="en-GB" sz="1100"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algn="ctr">
                        <a:spcAft>
                          <a:spcPts val="0"/>
                        </a:spcAft>
                      </a:pPr>
                      <a:r>
                        <a:rPr lang="en-GB" sz="1100" kern="1200" dirty="0">
                          <a:solidFill>
                            <a:srgbClr val="000000"/>
                          </a:solidFill>
                          <a:effectLst/>
                          <a:latin typeface="+mn-lt"/>
                          <a:ea typeface="Times New Roman"/>
                          <a:cs typeface="Arial"/>
                        </a:rPr>
                        <a:t>65</a:t>
                      </a:r>
                      <a:endParaRPr lang="en-GB" sz="1100" dirty="0">
                        <a:effectLst/>
                        <a:latin typeface="+mn-lt"/>
                        <a:ea typeface="Arial"/>
                        <a:cs typeface="Arial"/>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65</a:t>
                      </a:r>
                      <a:endParaRPr lang="en-GB" sz="1100">
                        <a:effectLst/>
                        <a:latin typeface="+mn-lt"/>
                        <a:ea typeface="Arial"/>
                        <a:cs typeface="Aria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66</a:t>
                      </a:r>
                      <a:endParaRPr lang="en-GB" sz="1100">
                        <a:effectLst/>
                        <a:latin typeface="+mn-lt"/>
                        <a:ea typeface="Arial"/>
                        <a:cs typeface="Aria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100" kern="1200">
                          <a:solidFill>
                            <a:srgbClr val="000000"/>
                          </a:solidFill>
                          <a:effectLst/>
                          <a:latin typeface="+mn-lt"/>
                          <a:ea typeface="Times New Roman"/>
                          <a:cs typeface="Arial"/>
                        </a:rPr>
                        <a:t>69</a:t>
                      </a:r>
                      <a:endParaRPr lang="en-GB" sz="1100">
                        <a:effectLst/>
                        <a:latin typeface="+mn-lt"/>
                        <a:ea typeface="Arial"/>
                        <a:cs typeface="Aria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100" kern="1200">
                          <a:solidFill>
                            <a:srgbClr val="000000"/>
                          </a:solidFill>
                          <a:effectLst/>
                          <a:latin typeface="+mn-lt"/>
                          <a:ea typeface="Times New Roman"/>
                          <a:cs typeface="Arial"/>
                        </a:rPr>
                        <a:t>70</a:t>
                      </a:r>
                      <a:endParaRPr lang="en-GB" sz="1100">
                        <a:effectLst/>
                        <a:latin typeface="+mn-lt"/>
                        <a:ea typeface="Arial"/>
                        <a:cs typeface="Aria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100" kern="1200">
                          <a:solidFill>
                            <a:srgbClr val="000000"/>
                          </a:solidFill>
                          <a:effectLst/>
                          <a:latin typeface="+mn-lt"/>
                          <a:ea typeface="Times New Roman"/>
                          <a:cs typeface="Arial"/>
                        </a:rPr>
                        <a:t>71</a:t>
                      </a:r>
                      <a:endParaRPr lang="en-GB" sz="1100">
                        <a:effectLst/>
                        <a:latin typeface="+mn-lt"/>
                        <a:ea typeface="Arial"/>
                        <a:cs typeface="Aria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100" kern="1200" dirty="0">
                          <a:solidFill>
                            <a:srgbClr val="000000"/>
                          </a:solidFill>
                          <a:effectLst/>
                          <a:latin typeface="+mn-lt"/>
                          <a:ea typeface="Times New Roman"/>
                          <a:cs typeface="Arial"/>
                        </a:rPr>
                        <a:t>72</a:t>
                      </a:r>
                      <a:endParaRPr lang="en-GB" sz="1100" dirty="0">
                        <a:effectLst/>
                        <a:latin typeface="+mn-lt"/>
                        <a:ea typeface="Arial"/>
                        <a:cs typeface="Aria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dirty="0">
                          <a:solidFill>
                            <a:srgbClr val="000000"/>
                          </a:solidFill>
                          <a:effectLst/>
                          <a:latin typeface="+mn-lt"/>
                          <a:ea typeface="Times New Roman"/>
                          <a:cs typeface="Arial"/>
                        </a:rPr>
                        <a:t>73</a:t>
                      </a:r>
                      <a:endParaRPr lang="en-GB" sz="1100" dirty="0">
                        <a:effectLst/>
                        <a:latin typeface="+mn-lt"/>
                        <a:ea typeface="Arial"/>
                        <a:cs typeface="Aria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74</a:t>
                      </a:r>
                      <a:endParaRPr lang="en-GB" sz="1100">
                        <a:effectLst/>
                        <a:latin typeface="+mn-lt"/>
                        <a:ea typeface="Arial"/>
                        <a:cs typeface="Aria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75</a:t>
                      </a:r>
                      <a:endParaRPr lang="en-GB" sz="1100">
                        <a:effectLst/>
                        <a:latin typeface="+mn-lt"/>
                        <a:ea typeface="Arial"/>
                        <a:cs typeface="Aria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76</a:t>
                      </a:r>
                      <a:endParaRPr lang="en-GB" sz="1100">
                        <a:effectLst/>
                        <a:latin typeface="+mn-lt"/>
                        <a:ea typeface="Arial"/>
                        <a:cs typeface="Aria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100" kern="1200">
                          <a:solidFill>
                            <a:srgbClr val="000000"/>
                          </a:solidFill>
                          <a:effectLst/>
                          <a:latin typeface="+mn-lt"/>
                          <a:ea typeface="Times New Roman"/>
                          <a:cs typeface="Arial"/>
                        </a:rPr>
                        <a:t>77</a:t>
                      </a:r>
                      <a:endParaRPr lang="en-GB" sz="1100">
                        <a:effectLst/>
                        <a:latin typeface="+mn-lt"/>
                        <a:ea typeface="Arial"/>
                        <a:cs typeface="Aria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en-GB" sz="1100" dirty="0">
                        <a:effectLst/>
                        <a:latin typeface="+mn-lt"/>
                        <a:ea typeface="Arial"/>
                        <a:cs typeface="Aria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GB" sz="1100" dirty="0">
                        <a:effectLst/>
                        <a:latin typeface="+mn-lt"/>
                        <a:ea typeface="Arial"/>
                        <a:cs typeface="Aria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aphicFrame>
        <p:nvGraphicFramePr>
          <p:cNvPr id="5" name="Table 4"/>
          <p:cNvGraphicFramePr>
            <a:graphicFrameLocks noGrp="1"/>
          </p:cNvGraphicFramePr>
          <p:nvPr>
            <p:extLst>
              <p:ext uri="{D42A27DB-BD31-4B8C-83A1-F6EECF244321}">
                <p14:modId xmlns:p14="http://schemas.microsoft.com/office/powerpoint/2010/main" val="4281678020"/>
              </p:ext>
            </p:extLst>
          </p:nvPr>
        </p:nvGraphicFramePr>
        <p:xfrm>
          <a:off x="518944" y="4797152"/>
          <a:ext cx="8136900" cy="1152128"/>
        </p:xfrm>
        <a:graphic>
          <a:graphicData uri="http://schemas.openxmlformats.org/drawingml/2006/table">
            <a:tbl>
              <a:tblPr firstRow="1" bandRow="1">
                <a:tableStyleId>{5C22544A-7EE6-4342-B048-85BDC9FD1C3A}</a:tableStyleId>
              </a:tblPr>
              <a:tblGrid>
                <a:gridCol w="406845"/>
                <a:gridCol w="406845"/>
                <a:gridCol w="406845"/>
                <a:gridCol w="406845"/>
                <a:gridCol w="406845"/>
                <a:gridCol w="406845"/>
                <a:gridCol w="406845"/>
                <a:gridCol w="406845"/>
                <a:gridCol w="406845"/>
                <a:gridCol w="406845"/>
                <a:gridCol w="406845"/>
                <a:gridCol w="406845"/>
                <a:gridCol w="406845"/>
                <a:gridCol w="406845"/>
                <a:gridCol w="406845"/>
                <a:gridCol w="406845"/>
                <a:gridCol w="406845"/>
                <a:gridCol w="406845"/>
                <a:gridCol w="406845"/>
                <a:gridCol w="406845"/>
              </a:tblGrid>
              <a:tr h="288032">
                <a:tc>
                  <a:txBody>
                    <a:bodyPr/>
                    <a:lstStyle/>
                    <a:p>
                      <a:pPr algn="ctr">
                        <a:spcAft>
                          <a:spcPts val="0"/>
                        </a:spcAft>
                      </a:pPr>
                      <a:r>
                        <a:rPr lang="en-GB" sz="1100" b="0" kern="1200" dirty="0">
                          <a:solidFill>
                            <a:srgbClr val="000000"/>
                          </a:solidFill>
                          <a:effectLst/>
                          <a:latin typeface="+mn-lt"/>
                          <a:ea typeface="Times New Roman"/>
                          <a:cs typeface="Arial"/>
                        </a:rPr>
                        <a:t>1</a:t>
                      </a:r>
                      <a:endParaRPr lang="en-GB" sz="1100" b="0" dirty="0">
                        <a:effectLst/>
                        <a:latin typeface="+mn-lt"/>
                        <a:ea typeface="Arial"/>
                        <a:cs typeface="Aria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2</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3</a:t>
                      </a:r>
                      <a:endParaRPr lang="en-GB" sz="1100" b="0">
                        <a:effectLst/>
                        <a:latin typeface="+mn-lt"/>
                        <a:ea typeface="Arial"/>
                        <a:cs typeface="Arial"/>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4</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5</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6</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7</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8</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9</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10</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11</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12</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13</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14</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15</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16</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17</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18</a:t>
                      </a:r>
                      <a:endParaRPr lang="en-GB" sz="1100" b="0">
                        <a:effectLst/>
                        <a:latin typeface="+mn-lt"/>
                        <a:ea typeface="Arial"/>
                        <a:cs typeface="Arial"/>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19</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dirty="0">
                          <a:solidFill>
                            <a:srgbClr val="000000"/>
                          </a:solidFill>
                          <a:effectLst/>
                          <a:latin typeface="+mn-lt"/>
                          <a:ea typeface="Times New Roman"/>
                          <a:cs typeface="Arial"/>
                        </a:rPr>
                        <a:t>20</a:t>
                      </a:r>
                      <a:endParaRPr lang="en-GB" sz="1100" b="0" dirty="0">
                        <a:effectLst/>
                        <a:latin typeface="+mn-lt"/>
                        <a:ea typeface="Arial"/>
                        <a:cs typeface="Aria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288032">
                <a:tc>
                  <a:txBody>
                    <a:bodyPr/>
                    <a:lstStyle/>
                    <a:p>
                      <a:pPr algn="ctr"/>
                      <a:r>
                        <a:rPr lang="en-GB" sz="1100" b="0" dirty="0" smtClean="0">
                          <a:solidFill>
                            <a:schemeClr val="tx1"/>
                          </a:solidFill>
                          <a:latin typeface="+mn-lt"/>
                        </a:rPr>
                        <a:t>21</a:t>
                      </a:r>
                      <a:endParaRPr lang="en-GB" sz="11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noFill/>
                  </a:tcPr>
                </a:tc>
                <a:tc>
                  <a:txBody>
                    <a:bodyPr/>
                    <a:lstStyle/>
                    <a:p>
                      <a:pPr algn="ctr"/>
                      <a:r>
                        <a:rPr lang="en-GB" sz="1100" b="0" dirty="0" smtClean="0">
                          <a:solidFill>
                            <a:schemeClr val="tx1"/>
                          </a:solidFill>
                          <a:latin typeface="+mn-lt"/>
                        </a:rPr>
                        <a:t>22</a:t>
                      </a:r>
                      <a:endParaRPr lang="en-GB" sz="1100" b="0" dirty="0">
                        <a:solidFill>
                          <a:schemeClr val="tx1"/>
                        </a:solidFill>
                        <a:latin typeface="+mn-lt"/>
                      </a:endParaRPr>
                    </a:p>
                  </a:txBody>
                  <a:tcPr anchor="ctr">
                    <a:noFill/>
                  </a:tcPr>
                </a:tc>
                <a:tc>
                  <a:txBody>
                    <a:bodyPr/>
                    <a:lstStyle/>
                    <a:p>
                      <a:pPr algn="ctr">
                        <a:spcAft>
                          <a:spcPts val="0"/>
                        </a:spcAft>
                      </a:pPr>
                      <a:r>
                        <a:rPr lang="en-GB" sz="1100" b="0" kern="1200" dirty="0">
                          <a:solidFill>
                            <a:srgbClr val="000000"/>
                          </a:solidFill>
                          <a:effectLst/>
                          <a:latin typeface="+mn-lt"/>
                          <a:ea typeface="Times New Roman"/>
                          <a:cs typeface="Arial"/>
                        </a:rPr>
                        <a:t>23</a:t>
                      </a:r>
                      <a:endParaRPr lang="en-GB" sz="1100" b="0" dirty="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24</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25</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26</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27</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28</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29</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30</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31</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32</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33</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34</a:t>
                      </a:r>
                      <a:endParaRPr lang="en-GB" sz="1100" b="0">
                        <a:effectLst/>
                        <a:latin typeface="+mn-lt"/>
                        <a:ea typeface="Arial"/>
                        <a:cs typeface="Arial"/>
                      </a:endParaRPr>
                    </a:p>
                  </a:txBody>
                  <a:tcPr marL="0" marR="0" marT="0" marB="0" anchor="ctr">
                    <a:noFill/>
                  </a:tcPr>
                </a:tc>
                <a:tc>
                  <a:txBody>
                    <a:bodyPr/>
                    <a:lstStyle/>
                    <a:p>
                      <a:pPr algn="ctr">
                        <a:spcAft>
                          <a:spcPts val="0"/>
                        </a:spcAft>
                      </a:pPr>
                      <a:r>
                        <a:rPr lang="en-GB" sz="1100" b="0" kern="1200">
                          <a:solidFill>
                            <a:srgbClr val="000000"/>
                          </a:solidFill>
                          <a:effectLst/>
                          <a:latin typeface="+mn-lt"/>
                          <a:ea typeface="Times New Roman"/>
                          <a:cs typeface="Arial"/>
                        </a:rPr>
                        <a:t>35</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36</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37</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38</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39</a:t>
                      </a:r>
                      <a:endParaRPr lang="en-GB" sz="1100" b="0">
                        <a:effectLst/>
                        <a:latin typeface="+mn-lt"/>
                        <a:ea typeface="Arial"/>
                        <a:cs typeface="Arial"/>
                      </a:endParaRPr>
                    </a:p>
                  </a:txBody>
                  <a:tcPr anchor="ctr">
                    <a:noFill/>
                  </a:tcPr>
                </a:tc>
                <a:tc>
                  <a:txBody>
                    <a:bodyPr/>
                    <a:lstStyle/>
                    <a:p>
                      <a:pPr algn="ctr">
                        <a:spcAft>
                          <a:spcPts val="0"/>
                        </a:spcAft>
                      </a:pPr>
                      <a:r>
                        <a:rPr lang="en-GB" sz="1100" b="0" kern="1200" dirty="0">
                          <a:solidFill>
                            <a:srgbClr val="000000"/>
                          </a:solidFill>
                          <a:effectLst/>
                          <a:latin typeface="+mn-lt"/>
                          <a:ea typeface="Times New Roman"/>
                          <a:cs typeface="Arial"/>
                        </a:rPr>
                        <a:t>40</a:t>
                      </a:r>
                      <a:endParaRPr lang="en-GB" sz="1100" b="0" dirty="0">
                        <a:effectLst/>
                        <a:latin typeface="+mn-lt"/>
                        <a:ea typeface="Arial"/>
                        <a:cs typeface="Arial"/>
                      </a:endParaRPr>
                    </a:p>
                  </a:txBody>
                  <a:tcPr anchor="ctr">
                    <a:lnR w="12700" cap="flat" cmpd="sng" algn="ctr">
                      <a:solidFill>
                        <a:schemeClr val="tx1"/>
                      </a:solidFill>
                      <a:prstDash val="solid"/>
                      <a:round/>
                      <a:headEnd type="none" w="med" len="med"/>
                      <a:tailEnd type="none" w="med" len="med"/>
                    </a:lnR>
                    <a:noFill/>
                  </a:tcPr>
                </a:tc>
              </a:tr>
              <a:tr h="288032">
                <a:tc>
                  <a:txBody>
                    <a:bodyPr/>
                    <a:lstStyle/>
                    <a:p>
                      <a:pPr algn="ctr"/>
                      <a:r>
                        <a:rPr lang="en-GB" sz="1100" b="0" dirty="0" smtClean="0">
                          <a:solidFill>
                            <a:schemeClr val="tx1"/>
                          </a:solidFill>
                          <a:latin typeface="+mn-lt"/>
                        </a:rPr>
                        <a:t>41</a:t>
                      </a:r>
                      <a:endParaRPr lang="en-GB" sz="11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noFill/>
                  </a:tcPr>
                </a:tc>
                <a:tc>
                  <a:txBody>
                    <a:bodyPr/>
                    <a:lstStyle/>
                    <a:p>
                      <a:pPr algn="ctr"/>
                      <a:r>
                        <a:rPr lang="en-GB" sz="1100" b="0" dirty="0" smtClean="0">
                          <a:solidFill>
                            <a:schemeClr val="tx1"/>
                          </a:solidFill>
                          <a:latin typeface="+mn-lt"/>
                        </a:rPr>
                        <a:t>43</a:t>
                      </a:r>
                      <a:endParaRPr lang="en-GB" sz="1100" b="0" dirty="0">
                        <a:solidFill>
                          <a:schemeClr val="tx1"/>
                        </a:solidFill>
                        <a:latin typeface="+mn-lt"/>
                      </a:endParaRPr>
                    </a:p>
                  </a:txBody>
                  <a:tcPr anchor="ctr">
                    <a:noFill/>
                  </a:tcPr>
                </a:tc>
                <a:tc>
                  <a:txBody>
                    <a:bodyPr/>
                    <a:lstStyle/>
                    <a:p>
                      <a:pPr algn="ctr"/>
                      <a:r>
                        <a:rPr lang="en-GB" sz="1100" b="0" dirty="0" smtClean="0">
                          <a:solidFill>
                            <a:schemeClr val="tx1"/>
                          </a:solidFill>
                          <a:latin typeface="+mn-lt"/>
                        </a:rPr>
                        <a:t>44</a:t>
                      </a:r>
                      <a:endParaRPr lang="en-GB" sz="1100" b="0" dirty="0">
                        <a:solidFill>
                          <a:schemeClr val="tx1"/>
                        </a:solidFill>
                        <a:latin typeface="+mn-lt"/>
                      </a:endParaRPr>
                    </a:p>
                  </a:txBody>
                  <a:tcPr anchor="ctr">
                    <a:noFill/>
                  </a:tcPr>
                </a:tc>
                <a:tc>
                  <a:txBody>
                    <a:bodyPr/>
                    <a:lstStyle/>
                    <a:p>
                      <a:pPr algn="ctr">
                        <a:spcAft>
                          <a:spcPts val="0"/>
                        </a:spcAft>
                      </a:pPr>
                      <a:r>
                        <a:rPr lang="en-GB" sz="1100" b="0" kern="1200" dirty="0">
                          <a:solidFill>
                            <a:srgbClr val="000000"/>
                          </a:solidFill>
                          <a:effectLst/>
                          <a:latin typeface="+mn-lt"/>
                          <a:ea typeface="Times New Roman"/>
                          <a:cs typeface="Arial"/>
                        </a:rPr>
                        <a:t>45</a:t>
                      </a:r>
                      <a:endParaRPr lang="en-GB" sz="1100" b="0" dirty="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46</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47</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48</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49</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50</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52</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53</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54</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55</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56</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57</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58</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60</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61</a:t>
                      </a:r>
                      <a:endParaRPr lang="en-GB" sz="1100" b="0">
                        <a:effectLst/>
                        <a:latin typeface="+mn-lt"/>
                        <a:ea typeface="Arial"/>
                        <a:cs typeface="Arial"/>
                      </a:endParaRPr>
                    </a:p>
                  </a:txBody>
                  <a:tcPr marL="0" marR="0" marT="0" marB="0" anchor="ctr">
                    <a:noFill/>
                  </a:tcPr>
                </a:tc>
                <a:tc>
                  <a:txBody>
                    <a:bodyPr/>
                    <a:lstStyle/>
                    <a:p>
                      <a:pPr algn="ctr">
                        <a:spcAft>
                          <a:spcPts val="0"/>
                        </a:spcAft>
                      </a:pPr>
                      <a:r>
                        <a:rPr lang="en-GB" sz="1100" b="0" kern="1200">
                          <a:solidFill>
                            <a:srgbClr val="000000"/>
                          </a:solidFill>
                          <a:effectLst/>
                          <a:latin typeface="+mn-lt"/>
                          <a:ea typeface="Times New Roman"/>
                          <a:cs typeface="Arial"/>
                        </a:rPr>
                        <a:t>62</a:t>
                      </a:r>
                      <a:endParaRPr lang="en-GB" sz="1100" b="0">
                        <a:effectLst/>
                        <a:latin typeface="+mn-lt"/>
                        <a:ea typeface="Arial"/>
                        <a:cs typeface="Arial"/>
                      </a:endParaRPr>
                    </a:p>
                  </a:txBody>
                  <a:tcPr anchor="ctr">
                    <a:noFill/>
                  </a:tcPr>
                </a:tc>
                <a:tc>
                  <a:txBody>
                    <a:bodyPr/>
                    <a:lstStyle/>
                    <a:p>
                      <a:pPr algn="ctr">
                        <a:spcAft>
                          <a:spcPts val="0"/>
                        </a:spcAft>
                      </a:pPr>
                      <a:r>
                        <a:rPr lang="en-GB" sz="1100" b="0" kern="1200" dirty="0">
                          <a:solidFill>
                            <a:srgbClr val="000000"/>
                          </a:solidFill>
                          <a:effectLst/>
                          <a:latin typeface="+mn-lt"/>
                          <a:ea typeface="Times New Roman"/>
                          <a:cs typeface="Arial"/>
                        </a:rPr>
                        <a:t>63</a:t>
                      </a:r>
                      <a:endParaRPr lang="en-GB" sz="1100" b="0" dirty="0">
                        <a:effectLst/>
                        <a:latin typeface="+mn-lt"/>
                        <a:ea typeface="Arial"/>
                        <a:cs typeface="Arial"/>
                      </a:endParaRPr>
                    </a:p>
                  </a:txBody>
                  <a:tcPr marL="0" marR="0" marT="0" marB="0" anchor="ctr">
                    <a:lnR w="12700" cap="flat" cmpd="sng" algn="ctr">
                      <a:solidFill>
                        <a:schemeClr val="tx1"/>
                      </a:solidFill>
                      <a:prstDash val="solid"/>
                      <a:round/>
                      <a:headEnd type="none" w="med" len="med"/>
                      <a:tailEnd type="none" w="med" len="med"/>
                    </a:lnR>
                    <a:noFill/>
                  </a:tcPr>
                </a:tc>
              </a:tr>
              <a:tr h="288032">
                <a:tc>
                  <a:txBody>
                    <a:bodyPr/>
                    <a:lstStyle/>
                    <a:p>
                      <a:pPr algn="ctr">
                        <a:spcAft>
                          <a:spcPts val="0"/>
                        </a:spcAft>
                      </a:pPr>
                      <a:r>
                        <a:rPr lang="en-GB" sz="1100" b="0" kern="1200" dirty="0">
                          <a:solidFill>
                            <a:srgbClr val="000000"/>
                          </a:solidFill>
                          <a:effectLst/>
                          <a:latin typeface="+mn-lt"/>
                          <a:ea typeface="Times New Roman"/>
                          <a:cs typeface="Arial"/>
                        </a:rPr>
                        <a:t>64</a:t>
                      </a:r>
                      <a:endParaRPr lang="en-GB" sz="1100" b="0" dirty="0">
                        <a:effectLst/>
                        <a:latin typeface="+mn-lt"/>
                        <a:ea typeface="Arial"/>
                        <a:cs typeface="Aria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65</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spcAft>
                          <a:spcPts val="0"/>
                        </a:spcAft>
                      </a:pPr>
                      <a:r>
                        <a:rPr lang="en-GB" sz="1100" b="0" kern="1200">
                          <a:solidFill>
                            <a:srgbClr val="000000"/>
                          </a:solidFill>
                          <a:effectLst/>
                          <a:latin typeface="+mn-lt"/>
                          <a:ea typeface="Times New Roman"/>
                          <a:cs typeface="Arial"/>
                        </a:rPr>
                        <a:t>66</a:t>
                      </a:r>
                      <a:endParaRPr lang="en-GB" sz="1100" b="0">
                        <a:effectLst/>
                        <a:latin typeface="+mn-lt"/>
                        <a:ea typeface="Arial"/>
                        <a:cs typeface="Arial"/>
                      </a:endParaRPr>
                    </a:p>
                  </a:txBody>
                  <a:tcPr marL="0" marR="0" marT="0" marB="0" anchor="ctr">
                    <a:lnB w="12700" cap="flat" cmpd="sng" algn="ctr">
                      <a:solidFill>
                        <a:schemeClr val="tx1"/>
                      </a:solidFill>
                      <a:prstDash val="solid"/>
                      <a:round/>
                      <a:headEnd type="none" w="med" len="med"/>
                      <a:tailEnd type="none" w="med" len="med"/>
                    </a:lnB>
                    <a:noFill/>
                  </a:tcPr>
                </a:tc>
                <a:tc>
                  <a:txBody>
                    <a:bodyPr/>
                    <a:lstStyle/>
                    <a:p>
                      <a:pPr>
                        <a:spcAft>
                          <a:spcPts val="0"/>
                        </a:spcAft>
                      </a:pPr>
                      <a:r>
                        <a:rPr lang="en-GB" sz="1100" b="0" kern="1200">
                          <a:solidFill>
                            <a:srgbClr val="000000"/>
                          </a:solidFill>
                          <a:effectLst/>
                          <a:latin typeface="+mn-lt"/>
                          <a:ea typeface="Times New Roman"/>
                          <a:cs typeface="Arial"/>
                        </a:rPr>
                        <a:t>68</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69</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spcAft>
                          <a:spcPts val="0"/>
                        </a:spcAft>
                      </a:pPr>
                      <a:r>
                        <a:rPr lang="en-GB" sz="1100" b="0" kern="1200" dirty="0">
                          <a:solidFill>
                            <a:srgbClr val="000000"/>
                          </a:solidFill>
                          <a:effectLst/>
                          <a:latin typeface="+mn-lt"/>
                          <a:ea typeface="Times New Roman"/>
                          <a:cs typeface="Arial"/>
                        </a:rPr>
                        <a:t>70</a:t>
                      </a:r>
                      <a:endParaRPr lang="en-GB" sz="1100" b="0" dirty="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dirty="0">
                          <a:solidFill>
                            <a:srgbClr val="000000"/>
                          </a:solidFill>
                          <a:effectLst/>
                          <a:latin typeface="+mn-lt"/>
                          <a:ea typeface="Times New Roman"/>
                          <a:cs typeface="Arial"/>
                        </a:rPr>
                        <a:t>71</a:t>
                      </a:r>
                      <a:endParaRPr lang="en-GB" sz="1100" b="0" dirty="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72</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73</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74</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75</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76</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dirty="0">
                          <a:solidFill>
                            <a:srgbClr val="000000"/>
                          </a:solidFill>
                          <a:effectLst/>
                          <a:latin typeface="+mn-lt"/>
                          <a:ea typeface="Times New Roman"/>
                          <a:cs typeface="Arial"/>
                        </a:rPr>
                        <a:t>77</a:t>
                      </a:r>
                      <a:endParaRPr lang="en-GB" sz="1100" b="0" dirty="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dirty="0">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dirty="0">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dirty="0">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dirty="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dirty="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dirty="0">
                        <a:solidFill>
                          <a:schemeClr val="tx1"/>
                        </a:solidFill>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4446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490066"/>
          </a:xfrm>
        </p:spPr>
        <p:txBody>
          <a:bodyPr anchor="t">
            <a:normAutofit/>
          </a:bodyPr>
          <a:lstStyle/>
          <a:p>
            <a:pPr algn="l"/>
            <a:r>
              <a:rPr lang="en-GB" sz="2400" dirty="0">
                <a:solidFill>
                  <a:schemeClr val="bg1">
                    <a:lumMod val="50000"/>
                  </a:schemeClr>
                </a:solidFill>
              </a:rPr>
              <a:t>HIV TESTING IN INDICATOR CONDITIONS: THE SLIDE SET</a:t>
            </a:r>
          </a:p>
        </p:txBody>
      </p:sp>
      <p:sp>
        <p:nvSpPr>
          <p:cNvPr id="3" name="Content Placeholder 2"/>
          <p:cNvSpPr>
            <a:spLocks noGrp="1"/>
          </p:cNvSpPr>
          <p:nvPr>
            <p:ph idx="1"/>
          </p:nvPr>
        </p:nvSpPr>
        <p:spPr>
          <a:xfrm>
            <a:off x="467544" y="836712"/>
            <a:ext cx="8424936" cy="5544616"/>
          </a:xfrm>
        </p:spPr>
        <p:txBody>
          <a:bodyPr>
            <a:normAutofit/>
          </a:bodyPr>
          <a:lstStyle/>
          <a:p>
            <a:pPr marL="0" indent="0">
              <a:buNone/>
            </a:pPr>
            <a:endParaRPr lang="en-GB" sz="1400" u="sng" dirty="0" smtClean="0"/>
          </a:p>
          <a:p>
            <a:pPr marL="0" indent="0">
              <a:buNone/>
            </a:pPr>
            <a:endParaRPr lang="en-GB" sz="1400" u="sng" dirty="0"/>
          </a:p>
          <a:p>
            <a:pPr marL="0" indent="0">
              <a:buNone/>
            </a:pPr>
            <a:r>
              <a:rPr lang="en-GB" sz="1400" u="sng" dirty="0"/>
              <a:t>Menu 3</a:t>
            </a:r>
            <a:r>
              <a:rPr lang="en-GB" sz="1400" dirty="0"/>
              <a:t>: For healthcare professionals involved in the care of individuals with the indicator condition and who will be offering HIV testing:</a:t>
            </a:r>
          </a:p>
          <a:p>
            <a:pPr marL="0" indent="0">
              <a:buNone/>
            </a:pPr>
            <a:endParaRPr lang="en-GB" sz="1400" u="sng" dirty="0" smtClean="0"/>
          </a:p>
          <a:p>
            <a:pPr marL="0" indent="0">
              <a:buNone/>
            </a:pPr>
            <a:endParaRPr lang="en-GB" sz="1400" u="sng" dirty="0"/>
          </a:p>
          <a:p>
            <a:pPr marL="0" indent="0">
              <a:buNone/>
            </a:pPr>
            <a:endParaRPr lang="en-GB" sz="1400" u="sng" dirty="0" smtClean="0"/>
          </a:p>
          <a:p>
            <a:pPr marL="0" indent="0">
              <a:buNone/>
            </a:pPr>
            <a:endParaRPr lang="en-GB" sz="1400" u="sng" dirty="0"/>
          </a:p>
          <a:p>
            <a:pPr marL="0" indent="0">
              <a:buNone/>
            </a:pPr>
            <a:endParaRPr lang="en-GB" sz="1400" u="sng" dirty="0" smtClean="0"/>
          </a:p>
          <a:p>
            <a:pPr marL="0" indent="0">
              <a:buNone/>
            </a:pPr>
            <a:endParaRPr lang="en-GB" sz="1400" u="sng" dirty="0"/>
          </a:p>
          <a:p>
            <a:pPr marL="0" indent="0">
              <a:buNone/>
            </a:pPr>
            <a:endParaRPr lang="en-GB" sz="1400" u="sng" dirty="0" smtClean="0"/>
          </a:p>
          <a:p>
            <a:pPr marL="0" indent="0">
              <a:buNone/>
            </a:pPr>
            <a:endParaRPr lang="en-GB" sz="1400" u="sng" dirty="0"/>
          </a:p>
          <a:p>
            <a:pPr marL="0" indent="0">
              <a:buNone/>
            </a:pPr>
            <a:r>
              <a:rPr lang="en-GB" sz="1400" u="sng" dirty="0"/>
              <a:t>Menu 4</a:t>
            </a:r>
            <a:r>
              <a:rPr lang="en-GB" sz="1400" dirty="0"/>
              <a:t>: For non-healthcare professionals involved in HIV testing, raising awareness, patient and public education.  Slide set suggested by EATG reviewer: </a:t>
            </a:r>
            <a:endParaRPr lang="en-GB" sz="14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4710926"/>
              </p:ext>
            </p:extLst>
          </p:nvPr>
        </p:nvGraphicFramePr>
        <p:xfrm>
          <a:off x="487371" y="4509120"/>
          <a:ext cx="8208912" cy="595372"/>
        </p:xfrm>
        <a:graphic>
          <a:graphicData uri="http://schemas.openxmlformats.org/drawingml/2006/table">
            <a:tbl>
              <a:tblPr firstRow="1" bandRow="1">
                <a:tableStyleId>{2D5ABB26-0587-4C30-8999-92F81FD0307C}</a:tableStyleId>
              </a:tblPr>
              <a:tblGrid>
                <a:gridCol w="432048"/>
                <a:gridCol w="432048"/>
                <a:gridCol w="432048"/>
                <a:gridCol w="432048"/>
                <a:gridCol w="432048"/>
                <a:gridCol w="432048"/>
                <a:gridCol w="432048"/>
                <a:gridCol w="432048"/>
                <a:gridCol w="432048"/>
                <a:gridCol w="432048"/>
                <a:gridCol w="432048"/>
                <a:gridCol w="432048"/>
                <a:gridCol w="432048"/>
                <a:gridCol w="432048"/>
                <a:gridCol w="432048"/>
                <a:gridCol w="432048"/>
                <a:gridCol w="432048"/>
                <a:gridCol w="432048"/>
                <a:gridCol w="432048"/>
              </a:tblGrid>
              <a:tr h="288032">
                <a:tc>
                  <a:txBody>
                    <a:bodyPr/>
                    <a:lstStyle/>
                    <a:p>
                      <a:pPr algn="ctr">
                        <a:spcAft>
                          <a:spcPts val="0"/>
                        </a:spcAft>
                      </a:pPr>
                      <a:r>
                        <a:rPr lang="en-GB" sz="1100" kern="1200" dirty="0">
                          <a:solidFill>
                            <a:srgbClr val="000000"/>
                          </a:solidFill>
                          <a:effectLst/>
                          <a:latin typeface="Calibri"/>
                          <a:ea typeface="Times New Roman"/>
                          <a:cs typeface="Arial"/>
                        </a:rPr>
                        <a:t>1</a:t>
                      </a:r>
                      <a:endParaRPr lang="en-GB" sz="1100" dirty="0">
                        <a:effectLst/>
                        <a:latin typeface="Arial"/>
                        <a:ea typeface="Arial"/>
                        <a:cs typeface="Aria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3</a:t>
                      </a:r>
                      <a:endParaRPr lang="en-GB" sz="1100">
                        <a:effectLst/>
                        <a:latin typeface="Arial"/>
                        <a:ea typeface="Arial"/>
                        <a:cs typeface="Aria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5</a:t>
                      </a:r>
                      <a:endParaRPr lang="en-GB" sz="1100">
                        <a:effectLst/>
                        <a:latin typeface="Arial"/>
                        <a:ea typeface="Arial"/>
                        <a:cs typeface="Aria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9</a:t>
                      </a:r>
                      <a:endParaRPr lang="en-GB" sz="1100">
                        <a:effectLst/>
                        <a:latin typeface="Arial"/>
                        <a:ea typeface="Arial"/>
                        <a:cs typeface="Aria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11</a:t>
                      </a:r>
                      <a:endParaRPr lang="en-GB" sz="1100">
                        <a:effectLst/>
                        <a:latin typeface="Arial"/>
                        <a:ea typeface="Arial"/>
                        <a:cs typeface="Aria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13</a:t>
                      </a:r>
                      <a:endParaRPr lang="en-GB" sz="1100">
                        <a:effectLst/>
                        <a:latin typeface="Arial"/>
                        <a:ea typeface="Arial"/>
                        <a:cs typeface="Aria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16</a:t>
                      </a:r>
                      <a:endParaRPr lang="en-GB" sz="1100">
                        <a:effectLst/>
                        <a:latin typeface="Arial"/>
                        <a:ea typeface="Arial"/>
                        <a:cs typeface="Aria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18</a:t>
                      </a:r>
                      <a:endParaRPr lang="en-GB" sz="1100">
                        <a:effectLst/>
                        <a:latin typeface="Arial"/>
                        <a:ea typeface="Arial"/>
                        <a:cs typeface="Aria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19</a:t>
                      </a:r>
                      <a:endParaRPr lang="en-GB" sz="1100">
                        <a:effectLst/>
                        <a:latin typeface="Arial"/>
                        <a:ea typeface="Arial"/>
                        <a:cs typeface="Aria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20</a:t>
                      </a:r>
                      <a:endParaRPr lang="en-GB" sz="1100">
                        <a:effectLst/>
                        <a:latin typeface="Arial"/>
                        <a:ea typeface="Arial"/>
                        <a:cs typeface="Aria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22</a:t>
                      </a:r>
                      <a:endParaRPr lang="en-GB" sz="1100">
                        <a:effectLst/>
                        <a:latin typeface="Arial"/>
                        <a:ea typeface="Arial"/>
                        <a:cs typeface="Aria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23</a:t>
                      </a:r>
                      <a:endParaRPr lang="en-GB" sz="1100">
                        <a:effectLst/>
                        <a:latin typeface="Arial"/>
                        <a:ea typeface="Arial"/>
                        <a:cs typeface="Aria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25</a:t>
                      </a:r>
                      <a:endParaRPr lang="en-GB" sz="1100">
                        <a:effectLst/>
                        <a:latin typeface="Arial"/>
                        <a:ea typeface="Arial"/>
                        <a:cs typeface="Aria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29</a:t>
                      </a:r>
                      <a:endParaRPr lang="en-GB" sz="1100">
                        <a:effectLst/>
                        <a:latin typeface="Arial"/>
                        <a:ea typeface="Arial"/>
                        <a:cs typeface="Aria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34</a:t>
                      </a:r>
                      <a:endParaRPr lang="en-GB" sz="1100">
                        <a:effectLst/>
                        <a:latin typeface="Arial"/>
                        <a:ea typeface="Arial"/>
                        <a:cs typeface="Aria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35</a:t>
                      </a:r>
                      <a:endParaRPr lang="en-GB" sz="1100">
                        <a:effectLst/>
                        <a:latin typeface="Arial"/>
                        <a:ea typeface="Arial"/>
                        <a:cs typeface="Aria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37</a:t>
                      </a:r>
                      <a:endParaRPr lang="en-GB" sz="1100">
                        <a:effectLst/>
                        <a:latin typeface="Arial"/>
                        <a:ea typeface="Arial"/>
                        <a:cs typeface="Aria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39</a:t>
                      </a:r>
                      <a:endParaRPr lang="en-GB" sz="1100">
                        <a:effectLst/>
                        <a:latin typeface="Arial"/>
                        <a:ea typeface="Arial"/>
                        <a:cs typeface="Arial"/>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1100" kern="1200">
                          <a:solidFill>
                            <a:srgbClr val="000000"/>
                          </a:solidFill>
                          <a:effectLst/>
                          <a:latin typeface="Calibri"/>
                          <a:ea typeface="Times New Roman"/>
                          <a:cs typeface="Arial"/>
                        </a:rPr>
                        <a:t>40</a:t>
                      </a:r>
                      <a:endParaRPr lang="en-GB" sz="1100">
                        <a:effectLst/>
                        <a:latin typeface="Arial"/>
                        <a:ea typeface="Arial"/>
                        <a:cs typeface="Aria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16024">
                <a:tc>
                  <a:txBody>
                    <a:bodyPr/>
                    <a:lstStyle/>
                    <a:p>
                      <a:pPr algn="ctr">
                        <a:lnSpc>
                          <a:spcPts val="1700"/>
                        </a:lnSpc>
                        <a:spcAft>
                          <a:spcPts val="0"/>
                        </a:spcAft>
                      </a:pPr>
                      <a:r>
                        <a:rPr lang="en-GB" sz="1100" kern="1200">
                          <a:solidFill>
                            <a:srgbClr val="000000"/>
                          </a:solidFill>
                          <a:effectLst/>
                          <a:latin typeface="Calibri"/>
                          <a:ea typeface="Times New Roman"/>
                          <a:cs typeface="Arial"/>
                        </a:rPr>
                        <a:t>41</a:t>
                      </a:r>
                      <a:endParaRPr lang="en-GB" sz="1100">
                        <a:effectLst/>
                        <a:latin typeface="Arial"/>
                        <a:ea typeface="Arial"/>
                        <a:cs typeface="Arial"/>
                      </a:endParaRP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spcAft>
                          <a:spcPts val="0"/>
                        </a:spcAft>
                      </a:pPr>
                      <a:r>
                        <a:rPr lang="en-GB" sz="1100" kern="1200">
                          <a:solidFill>
                            <a:srgbClr val="000000"/>
                          </a:solidFill>
                          <a:effectLst/>
                          <a:latin typeface="Calibri"/>
                          <a:ea typeface="Times New Roman"/>
                          <a:cs typeface="Arial"/>
                        </a:rPr>
                        <a:t>43</a:t>
                      </a:r>
                      <a:endParaRPr lang="en-GB" sz="1100">
                        <a:effectLst/>
                        <a:latin typeface="Arial"/>
                        <a:ea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spcAft>
                          <a:spcPts val="0"/>
                        </a:spcAft>
                      </a:pPr>
                      <a:r>
                        <a:rPr lang="en-GB" sz="1100" kern="1200">
                          <a:solidFill>
                            <a:srgbClr val="000000"/>
                          </a:solidFill>
                          <a:effectLst/>
                          <a:latin typeface="Calibri"/>
                          <a:ea typeface="Times New Roman"/>
                          <a:cs typeface="Arial"/>
                        </a:rPr>
                        <a:t>45</a:t>
                      </a:r>
                      <a:endParaRPr lang="en-GB" sz="1100">
                        <a:effectLst/>
                        <a:latin typeface="Arial"/>
                        <a:ea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spcAft>
                          <a:spcPts val="0"/>
                        </a:spcAft>
                      </a:pPr>
                      <a:r>
                        <a:rPr lang="en-GB" sz="1100" kern="1200">
                          <a:solidFill>
                            <a:srgbClr val="000000"/>
                          </a:solidFill>
                          <a:effectLst/>
                          <a:latin typeface="Calibri"/>
                          <a:ea typeface="Times New Roman"/>
                          <a:cs typeface="Arial"/>
                        </a:rPr>
                        <a:t>46</a:t>
                      </a:r>
                      <a:endParaRPr lang="en-GB" sz="1100">
                        <a:effectLst/>
                        <a:latin typeface="Arial"/>
                        <a:ea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spcAft>
                          <a:spcPts val="0"/>
                        </a:spcAft>
                      </a:pPr>
                      <a:r>
                        <a:rPr lang="en-GB" sz="1100" kern="1200">
                          <a:solidFill>
                            <a:srgbClr val="000000"/>
                          </a:solidFill>
                          <a:effectLst/>
                          <a:latin typeface="Calibri"/>
                          <a:ea typeface="Times New Roman"/>
                          <a:cs typeface="Arial"/>
                        </a:rPr>
                        <a:t>60</a:t>
                      </a:r>
                      <a:endParaRPr lang="en-GB" sz="1100">
                        <a:effectLst/>
                        <a:latin typeface="Arial"/>
                        <a:ea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spcAft>
                          <a:spcPts val="0"/>
                        </a:spcAft>
                      </a:pPr>
                      <a:r>
                        <a:rPr lang="en-GB" sz="1100" kern="1200">
                          <a:solidFill>
                            <a:srgbClr val="000000"/>
                          </a:solidFill>
                          <a:effectLst/>
                          <a:latin typeface="Calibri"/>
                          <a:ea typeface="Times New Roman"/>
                          <a:cs typeface="Arial"/>
                        </a:rPr>
                        <a:t>61</a:t>
                      </a:r>
                      <a:endParaRPr lang="en-GB" sz="1100">
                        <a:effectLst/>
                        <a:latin typeface="Arial"/>
                        <a:ea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spcAft>
                          <a:spcPts val="0"/>
                        </a:spcAft>
                      </a:pPr>
                      <a:r>
                        <a:rPr lang="en-GB" sz="1100" kern="1200">
                          <a:solidFill>
                            <a:srgbClr val="000000"/>
                          </a:solidFill>
                          <a:effectLst/>
                          <a:latin typeface="Calibri"/>
                          <a:ea typeface="Times New Roman"/>
                          <a:cs typeface="Arial"/>
                        </a:rPr>
                        <a:t>63</a:t>
                      </a:r>
                      <a:endParaRPr lang="en-GB" sz="1100">
                        <a:effectLst/>
                        <a:latin typeface="Arial"/>
                        <a:ea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spcAft>
                          <a:spcPts val="0"/>
                        </a:spcAft>
                      </a:pPr>
                      <a:r>
                        <a:rPr lang="en-GB" sz="1100" kern="1200">
                          <a:solidFill>
                            <a:srgbClr val="000000"/>
                          </a:solidFill>
                          <a:effectLst/>
                          <a:latin typeface="Calibri"/>
                          <a:ea typeface="Times New Roman"/>
                          <a:cs typeface="Arial"/>
                        </a:rPr>
                        <a:t>66</a:t>
                      </a:r>
                      <a:endParaRPr lang="en-GB" sz="1100">
                        <a:effectLst/>
                        <a:latin typeface="Arial"/>
                        <a:ea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spcAft>
                          <a:spcPts val="0"/>
                        </a:spcAft>
                      </a:pPr>
                      <a:r>
                        <a:rPr lang="en-GB" sz="1100" kern="1200">
                          <a:solidFill>
                            <a:srgbClr val="000000"/>
                          </a:solidFill>
                          <a:effectLst/>
                          <a:latin typeface="Calibri"/>
                          <a:ea typeface="Times New Roman"/>
                          <a:cs typeface="Arial"/>
                        </a:rPr>
                        <a:t>68</a:t>
                      </a:r>
                      <a:endParaRPr lang="en-GB" sz="1100">
                        <a:effectLst/>
                        <a:latin typeface="Arial"/>
                        <a:ea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spcAft>
                          <a:spcPts val="0"/>
                        </a:spcAft>
                      </a:pPr>
                      <a:r>
                        <a:rPr lang="en-GB" sz="1100" kern="1200">
                          <a:solidFill>
                            <a:srgbClr val="000000"/>
                          </a:solidFill>
                          <a:effectLst/>
                          <a:latin typeface="Calibri"/>
                          <a:ea typeface="Times New Roman"/>
                          <a:cs typeface="Arial"/>
                        </a:rPr>
                        <a:t>70</a:t>
                      </a:r>
                      <a:endParaRPr lang="en-GB" sz="1100">
                        <a:effectLst/>
                        <a:latin typeface="Arial"/>
                        <a:ea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spcAft>
                          <a:spcPts val="0"/>
                        </a:spcAft>
                      </a:pPr>
                      <a:r>
                        <a:rPr lang="en-GB" sz="1100" kern="1200">
                          <a:solidFill>
                            <a:srgbClr val="000000"/>
                          </a:solidFill>
                          <a:effectLst/>
                          <a:latin typeface="Calibri"/>
                          <a:ea typeface="Times New Roman"/>
                          <a:cs typeface="Arial"/>
                        </a:rPr>
                        <a:t>73</a:t>
                      </a:r>
                      <a:endParaRPr lang="en-GB" sz="1100">
                        <a:effectLst/>
                        <a:latin typeface="Arial"/>
                        <a:ea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spcAft>
                          <a:spcPts val="0"/>
                        </a:spcAft>
                      </a:pPr>
                      <a:r>
                        <a:rPr lang="en-GB" sz="1100" kern="1200">
                          <a:solidFill>
                            <a:srgbClr val="000000"/>
                          </a:solidFill>
                          <a:effectLst/>
                          <a:latin typeface="Calibri"/>
                          <a:ea typeface="Times New Roman"/>
                          <a:cs typeface="Arial"/>
                        </a:rPr>
                        <a:t>74</a:t>
                      </a:r>
                      <a:endParaRPr lang="en-GB" sz="1100">
                        <a:effectLst/>
                        <a:latin typeface="Arial"/>
                        <a:ea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spcAft>
                          <a:spcPts val="0"/>
                        </a:spcAft>
                      </a:pPr>
                      <a:r>
                        <a:rPr lang="en-GB" sz="1100" kern="1200">
                          <a:solidFill>
                            <a:srgbClr val="000000"/>
                          </a:solidFill>
                          <a:effectLst/>
                          <a:latin typeface="Calibri"/>
                          <a:ea typeface="Times New Roman"/>
                          <a:cs typeface="Arial"/>
                        </a:rPr>
                        <a:t>77</a:t>
                      </a:r>
                      <a:endParaRPr lang="en-GB" sz="1100">
                        <a:effectLst/>
                        <a:latin typeface="Arial"/>
                        <a:ea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a:effectLst/>
                        <a:latin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a:effectLst/>
                        <a:latin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a:effectLst/>
                        <a:latin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a:effectLst/>
                        <a:latin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a:effectLst/>
                        <a:latin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dirty="0">
                        <a:effectLst/>
                        <a:latin typeface="Arial"/>
                        <a:cs typeface="Arial"/>
                      </a:endParaRP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aphicFrame>
        <p:nvGraphicFramePr>
          <p:cNvPr id="5" name="Table 4"/>
          <p:cNvGraphicFramePr>
            <a:graphicFrameLocks noGrp="1"/>
          </p:cNvGraphicFramePr>
          <p:nvPr>
            <p:extLst>
              <p:ext uri="{D42A27DB-BD31-4B8C-83A1-F6EECF244321}">
                <p14:modId xmlns:p14="http://schemas.microsoft.com/office/powerpoint/2010/main" val="179459846"/>
              </p:ext>
            </p:extLst>
          </p:nvPr>
        </p:nvGraphicFramePr>
        <p:xfrm>
          <a:off x="518944" y="2348880"/>
          <a:ext cx="8136891" cy="864096"/>
        </p:xfrm>
        <a:graphic>
          <a:graphicData uri="http://schemas.openxmlformats.org/drawingml/2006/table">
            <a:tbl>
              <a:tblPr firstRow="1" bandRow="1">
                <a:tableStyleId>{5C22544A-7EE6-4342-B048-85BDC9FD1C3A}</a:tableStyleId>
              </a:tblPr>
              <a:tblGrid>
                <a:gridCol w="387471"/>
                <a:gridCol w="387471"/>
                <a:gridCol w="387471"/>
                <a:gridCol w="387471"/>
                <a:gridCol w="387471"/>
                <a:gridCol w="387471"/>
                <a:gridCol w="387471"/>
                <a:gridCol w="387471"/>
                <a:gridCol w="387471"/>
                <a:gridCol w="387471"/>
                <a:gridCol w="387471"/>
                <a:gridCol w="387471"/>
                <a:gridCol w="387471"/>
                <a:gridCol w="387471"/>
                <a:gridCol w="387471"/>
                <a:gridCol w="387471"/>
                <a:gridCol w="387471"/>
                <a:gridCol w="387471"/>
                <a:gridCol w="387471"/>
                <a:gridCol w="387471"/>
                <a:gridCol w="387471"/>
              </a:tblGrid>
              <a:tr h="288032">
                <a:tc>
                  <a:txBody>
                    <a:bodyPr/>
                    <a:lstStyle/>
                    <a:p>
                      <a:pPr algn="ctr">
                        <a:spcAft>
                          <a:spcPts val="0"/>
                        </a:spcAft>
                      </a:pPr>
                      <a:r>
                        <a:rPr lang="en-GB" sz="1100" b="0" kern="1200" dirty="0">
                          <a:solidFill>
                            <a:srgbClr val="000000"/>
                          </a:solidFill>
                          <a:effectLst/>
                          <a:latin typeface="+mn-lt"/>
                          <a:ea typeface="Times New Roman"/>
                          <a:cs typeface="Arial"/>
                        </a:rPr>
                        <a:t>1</a:t>
                      </a:r>
                      <a:endParaRPr lang="en-GB" sz="1100" b="0" dirty="0">
                        <a:effectLst/>
                        <a:latin typeface="+mn-lt"/>
                        <a:ea typeface="Arial"/>
                        <a:cs typeface="Aria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2</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3</a:t>
                      </a:r>
                      <a:endParaRPr lang="en-GB" sz="1100" b="0">
                        <a:effectLst/>
                        <a:latin typeface="+mn-lt"/>
                        <a:ea typeface="Arial"/>
                        <a:cs typeface="Arial"/>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4</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5</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7</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9</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10</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11</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13</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14</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16</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17</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18</a:t>
                      </a:r>
                      <a:endParaRPr lang="en-GB" sz="1100" b="0">
                        <a:effectLst/>
                        <a:latin typeface="+mn-lt"/>
                        <a:ea typeface="Arial"/>
                        <a:cs typeface="Arial"/>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19</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20</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21</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22</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23</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a:solidFill>
                            <a:srgbClr val="000000"/>
                          </a:solidFill>
                          <a:effectLst/>
                          <a:latin typeface="+mn-lt"/>
                          <a:ea typeface="Times New Roman"/>
                          <a:cs typeface="Arial"/>
                        </a:rPr>
                        <a:t>24</a:t>
                      </a:r>
                      <a:endParaRPr lang="en-GB" sz="1100" b="0">
                        <a:effectLst/>
                        <a:latin typeface="+mn-lt"/>
                        <a:ea typeface="Arial"/>
                        <a:cs typeface="Arial"/>
                      </a:endParaRPr>
                    </a:p>
                  </a:txBody>
                  <a:tcPr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GB" sz="1100" b="0" kern="1200" dirty="0">
                          <a:solidFill>
                            <a:srgbClr val="000000"/>
                          </a:solidFill>
                          <a:effectLst/>
                          <a:latin typeface="+mn-lt"/>
                          <a:ea typeface="Times New Roman"/>
                          <a:cs typeface="Arial"/>
                        </a:rPr>
                        <a:t>25</a:t>
                      </a:r>
                      <a:endParaRPr lang="en-GB" sz="1100" b="0" dirty="0">
                        <a:effectLst/>
                        <a:latin typeface="+mn-lt"/>
                        <a:ea typeface="Arial"/>
                        <a:cs typeface="Aria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288032">
                <a:tc>
                  <a:txBody>
                    <a:bodyPr/>
                    <a:lstStyle/>
                    <a:p>
                      <a:pPr algn="ctr"/>
                      <a:r>
                        <a:rPr lang="en-GB" sz="1100" b="0" dirty="0" smtClean="0">
                          <a:solidFill>
                            <a:schemeClr val="tx1"/>
                          </a:solidFill>
                          <a:latin typeface="+mn-lt"/>
                        </a:rPr>
                        <a:t>27</a:t>
                      </a:r>
                      <a:endParaRPr lang="en-GB" sz="11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noFill/>
                  </a:tcPr>
                </a:tc>
                <a:tc>
                  <a:txBody>
                    <a:bodyPr/>
                    <a:lstStyle/>
                    <a:p>
                      <a:pPr algn="ctr">
                        <a:spcAft>
                          <a:spcPts val="0"/>
                        </a:spcAft>
                      </a:pPr>
                      <a:r>
                        <a:rPr lang="en-GB" sz="1100" b="0" kern="1200" dirty="0">
                          <a:solidFill>
                            <a:srgbClr val="000000"/>
                          </a:solidFill>
                          <a:effectLst/>
                          <a:latin typeface="+mn-lt"/>
                          <a:ea typeface="Times New Roman"/>
                          <a:cs typeface="Arial"/>
                        </a:rPr>
                        <a:t>29</a:t>
                      </a:r>
                      <a:endParaRPr lang="en-GB" sz="1100" b="0" dirty="0">
                        <a:effectLst/>
                        <a:latin typeface="+mn-lt"/>
                        <a:ea typeface="Arial"/>
                        <a:cs typeface="Arial"/>
                      </a:endParaRPr>
                    </a:p>
                  </a:txBody>
                  <a:tcPr marL="0" marR="0" marT="0" marB="0" anchor="ctr">
                    <a:noFill/>
                  </a:tcPr>
                </a:tc>
                <a:tc>
                  <a:txBody>
                    <a:bodyPr/>
                    <a:lstStyle/>
                    <a:p>
                      <a:pPr algn="ctr">
                        <a:spcAft>
                          <a:spcPts val="0"/>
                        </a:spcAft>
                      </a:pPr>
                      <a:r>
                        <a:rPr lang="en-GB" sz="1100" b="0" kern="1200">
                          <a:solidFill>
                            <a:srgbClr val="000000"/>
                          </a:solidFill>
                          <a:effectLst/>
                          <a:latin typeface="+mn-lt"/>
                          <a:ea typeface="Times New Roman"/>
                          <a:cs typeface="Arial"/>
                        </a:rPr>
                        <a:t>31</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32</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33</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34</a:t>
                      </a:r>
                      <a:endParaRPr lang="en-GB" sz="1100" b="0">
                        <a:effectLst/>
                        <a:latin typeface="+mn-lt"/>
                        <a:ea typeface="Arial"/>
                        <a:cs typeface="Arial"/>
                      </a:endParaRPr>
                    </a:p>
                  </a:txBody>
                  <a:tcPr marL="0" marR="0" marT="0" marB="0" anchor="ctr">
                    <a:noFill/>
                  </a:tcPr>
                </a:tc>
                <a:tc>
                  <a:txBody>
                    <a:bodyPr/>
                    <a:lstStyle/>
                    <a:p>
                      <a:pPr algn="ctr">
                        <a:spcAft>
                          <a:spcPts val="0"/>
                        </a:spcAft>
                      </a:pPr>
                      <a:r>
                        <a:rPr lang="en-GB" sz="1100" b="0" kern="1200">
                          <a:solidFill>
                            <a:srgbClr val="000000"/>
                          </a:solidFill>
                          <a:effectLst/>
                          <a:latin typeface="+mn-lt"/>
                          <a:ea typeface="Times New Roman"/>
                          <a:cs typeface="Arial"/>
                        </a:rPr>
                        <a:t>35</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36</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37</a:t>
                      </a:r>
                      <a:endParaRPr lang="en-GB" sz="1100" b="0">
                        <a:effectLst/>
                        <a:latin typeface="+mn-lt"/>
                        <a:ea typeface="Arial"/>
                        <a:cs typeface="Arial"/>
                      </a:endParaRPr>
                    </a:p>
                  </a:txBody>
                  <a:tcPr marL="0" marR="0" marT="0" marB="0" anchor="ctr">
                    <a:noFill/>
                  </a:tcPr>
                </a:tc>
                <a:tc>
                  <a:txBody>
                    <a:bodyPr/>
                    <a:lstStyle/>
                    <a:p>
                      <a:pPr algn="ctr">
                        <a:spcAft>
                          <a:spcPts val="0"/>
                        </a:spcAft>
                      </a:pPr>
                      <a:r>
                        <a:rPr lang="en-GB" sz="1100" b="0" kern="1200">
                          <a:solidFill>
                            <a:srgbClr val="000000"/>
                          </a:solidFill>
                          <a:effectLst/>
                          <a:latin typeface="+mn-lt"/>
                          <a:ea typeface="Times New Roman"/>
                          <a:cs typeface="Arial"/>
                        </a:rPr>
                        <a:t>38</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39</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40</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41</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43</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45</a:t>
                      </a:r>
                      <a:endParaRPr lang="en-GB" sz="1100" b="0">
                        <a:effectLst/>
                        <a:latin typeface="+mn-lt"/>
                        <a:ea typeface="Arial"/>
                        <a:cs typeface="Arial"/>
                      </a:endParaRPr>
                    </a:p>
                  </a:txBody>
                  <a:tcPr marL="0" marR="0" marT="0" marB="0" anchor="ctr">
                    <a:noFill/>
                  </a:tcPr>
                </a:tc>
                <a:tc>
                  <a:txBody>
                    <a:bodyPr/>
                    <a:lstStyle/>
                    <a:p>
                      <a:pPr algn="ctr">
                        <a:spcAft>
                          <a:spcPts val="0"/>
                        </a:spcAft>
                      </a:pPr>
                      <a:r>
                        <a:rPr lang="en-GB" sz="1100" b="0" kern="1200">
                          <a:solidFill>
                            <a:srgbClr val="000000"/>
                          </a:solidFill>
                          <a:effectLst/>
                          <a:latin typeface="+mn-lt"/>
                          <a:ea typeface="Times New Roman"/>
                          <a:cs typeface="Arial"/>
                        </a:rPr>
                        <a:t>46</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48</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49</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50</a:t>
                      </a:r>
                      <a:endParaRPr lang="en-GB" sz="1100" b="0">
                        <a:effectLst/>
                        <a:latin typeface="+mn-lt"/>
                        <a:ea typeface="Arial"/>
                        <a:cs typeface="Arial"/>
                      </a:endParaRPr>
                    </a:p>
                  </a:txBody>
                  <a:tcPr anchor="ctr">
                    <a:noFill/>
                  </a:tcPr>
                </a:tc>
                <a:tc>
                  <a:txBody>
                    <a:bodyPr/>
                    <a:lstStyle/>
                    <a:p>
                      <a:pPr algn="ctr">
                        <a:spcAft>
                          <a:spcPts val="0"/>
                        </a:spcAft>
                      </a:pPr>
                      <a:r>
                        <a:rPr lang="en-GB" sz="1100" b="0" kern="1200">
                          <a:solidFill>
                            <a:srgbClr val="000000"/>
                          </a:solidFill>
                          <a:effectLst/>
                          <a:latin typeface="+mn-lt"/>
                          <a:ea typeface="Times New Roman"/>
                          <a:cs typeface="Arial"/>
                        </a:rPr>
                        <a:t>52</a:t>
                      </a:r>
                      <a:endParaRPr lang="en-GB" sz="1100" b="0">
                        <a:effectLst/>
                        <a:latin typeface="+mn-lt"/>
                        <a:ea typeface="Arial"/>
                        <a:cs typeface="Arial"/>
                      </a:endParaRPr>
                    </a:p>
                  </a:txBody>
                  <a:tcPr anchor="ctr">
                    <a:noFill/>
                  </a:tcPr>
                </a:tc>
                <a:tc>
                  <a:txBody>
                    <a:bodyPr/>
                    <a:lstStyle/>
                    <a:p>
                      <a:pPr algn="ctr">
                        <a:spcAft>
                          <a:spcPts val="0"/>
                        </a:spcAft>
                      </a:pPr>
                      <a:r>
                        <a:rPr lang="en-GB" sz="1100" b="0" kern="1200" dirty="0">
                          <a:solidFill>
                            <a:srgbClr val="000000"/>
                          </a:solidFill>
                          <a:effectLst/>
                          <a:latin typeface="+mn-lt"/>
                          <a:ea typeface="Times New Roman"/>
                          <a:cs typeface="Arial"/>
                        </a:rPr>
                        <a:t>53</a:t>
                      </a:r>
                      <a:endParaRPr lang="en-GB" sz="1100" b="0" dirty="0">
                        <a:effectLst/>
                        <a:latin typeface="+mn-lt"/>
                        <a:ea typeface="Arial"/>
                        <a:cs typeface="Arial"/>
                      </a:endParaRPr>
                    </a:p>
                  </a:txBody>
                  <a:tcPr anchor="ctr">
                    <a:lnR w="12700" cap="flat" cmpd="sng" algn="ctr">
                      <a:solidFill>
                        <a:schemeClr val="tx1"/>
                      </a:solidFill>
                      <a:prstDash val="solid"/>
                      <a:round/>
                      <a:headEnd type="none" w="med" len="med"/>
                      <a:tailEnd type="none" w="med" len="med"/>
                    </a:lnR>
                    <a:noFill/>
                  </a:tcPr>
                </a:tc>
              </a:tr>
              <a:tr h="288032">
                <a:tc>
                  <a:txBody>
                    <a:bodyPr/>
                    <a:lstStyle/>
                    <a:p>
                      <a:pPr algn="ctr">
                        <a:spcAft>
                          <a:spcPts val="0"/>
                        </a:spcAft>
                      </a:pPr>
                      <a:r>
                        <a:rPr lang="en-GB" sz="1100" b="0" kern="1200" dirty="0">
                          <a:solidFill>
                            <a:srgbClr val="000000"/>
                          </a:solidFill>
                          <a:effectLst/>
                          <a:latin typeface="+mn-lt"/>
                          <a:ea typeface="Times New Roman"/>
                          <a:cs typeface="Arial"/>
                        </a:rPr>
                        <a:t>54</a:t>
                      </a:r>
                      <a:endParaRPr lang="en-GB" sz="1100" b="0" dirty="0">
                        <a:effectLst/>
                        <a:latin typeface="+mn-lt"/>
                        <a:ea typeface="Arial"/>
                        <a:cs typeface="Aria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55</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56</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spcAft>
                          <a:spcPts val="0"/>
                        </a:spcAft>
                      </a:pPr>
                      <a:r>
                        <a:rPr lang="en-GB" sz="1100" b="0" kern="1200" dirty="0">
                          <a:solidFill>
                            <a:srgbClr val="000000"/>
                          </a:solidFill>
                          <a:effectLst/>
                          <a:latin typeface="+mn-lt"/>
                          <a:ea typeface="Times New Roman"/>
                          <a:cs typeface="Arial"/>
                        </a:rPr>
                        <a:t>57</a:t>
                      </a:r>
                      <a:endParaRPr lang="en-GB" sz="1100" b="0" dirty="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dirty="0">
                          <a:solidFill>
                            <a:srgbClr val="000000"/>
                          </a:solidFill>
                          <a:effectLst/>
                          <a:latin typeface="+mn-lt"/>
                          <a:ea typeface="Times New Roman"/>
                          <a:cs typeface="Arial"/>
                        </a:rPr>
                        <a:t>58</a:t>
                      </a:r>
                      <a:endParaRPr lang="en-GB" sz="1100" b="0" dirty="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60</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62</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63</a:t>
                      </a:r>
                      <a:endParaRPr lang="en-GB" sz="1100" b="0">
                        <a:effectLst/>
                        <a:latin typeface="+mn-lt"/>
                        <a:ea typeface="Arial"/>
                        <a:cs typeface="Arial"/>
                      </a:endParaRPr>
                    </a:p>
                  </a:txBody>
                  <a:tcPr marL="0" marR="0" marT="0" marB="0"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64</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65</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66</a:t>
                      </a:r>
                      <a:endParaRPr lang="en-GB" sz="1100" b="0">
                        <a:effectLst/>
                        <a:latin typeface="+mn-lt"/>
                        <a:ea typeface="Arial"/>
                        <a:cs typeface="Arial"/>
                      </a:endParaRPr>
                    </a:p>
                  </a:txBody>
                  <a:tcPr marL="0" marR="0" marT="0" marB="0"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68</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spcAft>
                          <a:spcPts val="0"/>
                        </a:spcAft>
                      </a:pPr>
                      <a:r>
                        <a:rPr lang="en-GB" sz="1100" b="0" kern="1200">
                          <a:solidFill>
                            <a:srgbClr val="000000"/>
                          </a:solidFill>
                          <a:effectLst/>
                          <a:latin typeface="+mn-lt"/>
                          <a:ea typeface="Times New Roman"/>
                          <a:cs typeface="Arial"/>
                        </a:rPr>
                        <a:t>69</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70</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71</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72</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73</a:t>
                      </a:r>
                      <a:endParaRPr lang="en-GB" sz="1100" b="0">
                        <a:effectLst/>
                        <a:latin typeface="+mn-lt"/>
                        <a:ea typeface="Arial"/>
                        <a:cs typeface="Arial"/>
                      </a:endParaRPr>
                    </a:p>
                  </a:txBody>
                  <a:tcPr marL="0" marR="0" marT="0" marB="0"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74</a:t>
                      </a:r>
                      <a:endParaRPr lang="en-GB" sz="1100" b="0">
                        <a:effectLst/>
                        <a:latin typeface="+mn-lt"/>
                        <a:ea typeface="Arial"/>
                        <a:cs typeface="Arial"/>
                      </a:endParaRPr>
                    </a:p>
                  </a:txBody>
                  <a:tcPr marL="0" marR="0" marT="0" marB="0"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kern="1200">
                          <a:solidFill>
                            <a:srgbClr val="000000"/>
                          </a:solidFill>
                          <a:effectLst/>
                          <a:latin typeface="+mn-lt"/>
                          <a:ea typeface="Times New Roman"/>
                          <a:cs typeface="Arial"/>
                        </a:rPr>
                        <a:t>75</a:t>
                      </a:r>
                      <a:endParaRPr lang="en-GB" sz="1100" b="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100" b="0" dirty="0">
                          <a:effectLst/>
                          <a:latin typeface="+mn-lt"/>
                          <a:ea typeface="Times New Roman"/>
                          <a:cs typeface="Arial"/>
                        </a:rPr>
                        <a:t>77</a:t>
                      </a:r>
                      <a:endParaRPr lang="en-GB" sz="1100" b="0" dirty="0">
                        <a:effectLst/>
                        <a:latin typeface="+mn-lt"/>
                        <a:ea typeface="Arial"/>
                        <a:cs typeface="Arial"/>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100" b="0" dirty="0">
                        <a:solidFill>
                          <a:schemeClr val="tx1"/>
                        </a:solidFill>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56627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chor="t">
            <a:normAutofit/>
          </a:bodyPr>
          <a:lstStyle/>
          <a:p>
            <a:pPr algn="l"/>
            <a:r>
              <a:rPr lang="en-GB" sz="2400" dirty="0">
                <a:solidFill>
                  <a:schemeClr val="bg1">
                    <a:lumMod val="50000"/>
                  </a:schemeClr>
                </a:solidFill>
              </a:rPr>
              <a:t>HIV TESTING IN INDICATOR CONDITIONS: THE SLIDE SET</a:t>
            </a:r>
          </a:p>
        </p:txBody>
      </p:sp>
      <p:sp>
        <p:nvSpPr>
          <p:cNvPr id="3" name="Content Placeholder 2"/>
          <p:cNvSpPr>
            <a:spLocks noGrp="1"/>
          </p:cNvSpPr>
          <p:nvPr>
            <p:ph idx="1"/>
          </p:nvPr>
        </p:nvSpPr>
        <p:spPr>
          <a:xfrm>
            <a:off x="395536" y="836712"/>
            <a:ext cx="8280920" cy="5184576"/>
          </a:xfrm>
        </p:spPr>
        <p:txBody>
          <a:bodyPr>
            <a:normAutofit fontScale="92500" lnSpcReduction="10000"/>
          </a:bodyPr>
          <a:lstStyle/>
          <a:p>
            <a:pPr marL="0" indent="0">
              <a:buNone/>
            </a:pPr>
            <a:r>
              <a:rPr lang="en-GB" sz="1800" u="sng" dirty="0" smtClean="0"/>
              <a:t>How to use  the slide set</a:t>
            </a:r>
          </a:p>
          <a:p>
            <a:pPr marL="0" indent="0">
              <a:buNone/>
            </a:pPr>
            <a:endParaRPr lang="en-GB" sz="1800" dirty="0" smtClean="0"/>
          </a:p>
          <a:p>
            <a:pPr marL="0" indent="0">
              <a:buNone/>
            </a:pPr>
            <a:r>
              <a:rPr lang="en-GB" sz="1800" dirty="0" smtClean="0"/>
              <a:t>After downloading the slide set look through all the slides. If your audience is one of those described on the list of menus you can use the appropriate list from the previous pages to see which slides might be most appropriate to include in your presentation.</a:t>
            </a:r>
          </a:p>
          <a:p>
            <a:pPr marL="0" indent="0">
              <a:buNone/>
            </a:pPr>
            <a:r>
              <a:rPr lang="en-GB" sz="1800" dirty="0" smtClean="0"/>
              <a:t> </a:t>
            </a:r>
          </a:p>
          <a:p>
            <a:pPr marL="0" indent="0">
              <a:buNone/>
            </a:pPr>
            <a:r>
              <a:rPr lang="en-GB" sz="1800" dirty="0" smtClean="0"/>
              <a:t>Running as a “slide show” will display only the core set of slides. To alter this you can build your presentation by either deleting or ‘hiding’  (click on ‘Slide Show’ and use the ‘Hide Slide’ button) those slides you do not want to include. You can also add any additional slides of your own you may wish to include.</a:t>
            </a:r>
          </a:p>
          <a:p>
            <a:pPr marL="0" indent="0">
              <a:buNone/>
            </a:pPr>
            <a:endParaRPr lang="en-GB" sz="1800" dirty="0" smtClean="0"/>
          </a:p>
          <a:p>
            <a:pPr marL="0" indent="0">
              <a:buNone/>
            </a:pPr>
            <a:r>
              <a:rPr lang="en-GB" sz="1800" dirty="0" smtClean="0"/>
              <a:t>Read the notes for each slide you intend to use (click on ‘View’ and then ‘Notes Page’). For some we have also suggested a narrative, which you can use or adapt as you wish.</a:t>
            </a:r>
          </a:p>
          <a:p>
            <a:pPr marL="0" indent="0">
              <a:buNone/>
            </a:pPr>
            <a:endParaRPr lang="en-GB" sz="1800" dirty="0" smtClean="0"/>
          </a:p>
          <a:p>
            <a:pPr marL="0" indent="0">
              <a:buNone/>
            </a:pPr>
            <a:r>
              <a:rPr lang="en-GB" sz="1800" u="sng" dirty="0" smtClean="0"/>
              <a:t>After you have used the slide set</a:t>
            </a:r>
          </a:p>
          <a:p>
            <a:pPr marL="0" indent="0">
              <a:buNone/>
            </a:pPr>
            <a:r>
              <a:rPr lang="en-GB" sz="1800" dirty="0" smtClean="0"/>
              <a:t>We would appreciate your feedback so we can continually refine and improve the slide set. Please click on feedback and evaluation next to the slide set on the website and complete the short feedback form.</a:t>
            </a:r>
            <a:endParaRPr lang="en-GB" sz="1800" dirty="0"/>
          </a:p>
        </p:txBody>
      </p:sp>
      <p:grpSp>
        <p:nvGrpSpPr>
          <p:cNvPr id="4" name="Group 3"/>
          <p:cNvGrpSpPr/>
          <p:nvPr/>
        </p:nvGrpSpPr>
        <p:grpSpPr>
          <a:xfrm>
            <a:off x="179512" y="6381328"/>
            <a:ext cx="8888434" cy="372932"/>
            <a:chOff x="179512" y="6381328"/>
            <a:chExt cx="8888434" cy="372932"/>
          </a:xfrm>
        </p:grpSpPr>
        <p:pic>
          <p:nvPicPr>
            <p:cNvPr id="5"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8941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1618475"/>
              </p:ext>
            </p:extLst>
          </p:nvPr>
        </p:nvGraphicFramePr>
        <p:xfrm>
          <a:off x="539552" y="1390093"/>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39552" y="188640"/>
            <a:ext cx="8136904" cy="1200329"/>
          </a:xfrm>
          <a:prstGeom prst="rect">
            <a:avLst/>
          </a:prstGeom>
        </p:spPr>
        <p:txBody>
          <a:bodyPr wrap="square">
            <a:spAutoFit/>
          </a:bodyPr>
          <a:lstStyle/>
          <a:p>
            <a:r>
              <a:rPr lang="en-GB" sz="2400" dirty="0">
                <a:latin typeface="Calibri" panose="020F0502020204030204" pitchFamily="34" charset="0"/>
                <a:cs typeface="Calibri" panose="020F0502020204030204" pitchFamily="34" charset="0"/>
              </a:rPr>
              <a:t>The slides are split into the following sections – providing European level data and additional national data where </a:t>
            </a:r>
            <a:r>
              <a:rPr lang="en-GB" sz="2400" dirty="0" smtClean="0">
                <a:latin typeface="Calibri" panose="020F0502020204030204" pitchFamily="34" charset="0"/>
                <a:cs typeface="Calibri" panose="020F0502020204030204" pitchFamily="34" charset="0"/>
              </a:rPr>
              <a:t>available, the core set covers only  1,2,3 and 6:</a:t>
            </a:r>
            <a:endParaRPr lang="en-GB" sz="2400" dirty="0">
              <a:latin typeface="Calibri" panose="020F0502020204030204" pitchFamily="34" charset="0"/>
              <a:cs typeface="Calibri" panose="020F0502020204030204" pitchFamily="34" charset="0"/>
            </a:endParaRP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09553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CfI Review - HIV &amp; STI Dept Nov 2005">
  <a:themeElements>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lnDef>
  </a:objectDefaults>
  <a:extraClrSchemeLst>
    <a:extraClrScheme>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fI Review - HIV &amp; STI Dept Nov 200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fI Review - HIV &amp; STI Dept Nov 200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fI Review - HIV &amp; STI Dept Nov 200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fI Review - HIV &amp; STI Dept Nov 200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fI Review - HIV &amp; STI Dept Nov 200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8">
        <a:dk1>
          <a:srgbClr val="FFFFFF"/>
        </a:dk1>
        <a:lt1>
          <a:srgbClr val="FFFFFF"/>
        </a:lt1>
        <a:dk2>
          <a:srgbClr val="FFFFFF"/>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ECDC_PowerPoint_Template_2009_rev_1_4">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fI Review - HIV &amp; STI Dept Nov 2005">
  <a:themeElements>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lnDef>
  </a:objectDefaults>
  <a:extraClrSchemeLst>
    <a:extraClrScheme>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fI Review - HIV &amp; STI Dept Nov 200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fI Review - HIV &amp; STI Dept Nov 200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fI Review - HIV &amp; STI Dept Nov 200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fI Review - HIV &amp; STI Dept Nov 200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fI Review - HIV &amp; STI Dept Nov 200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8">
        <a:dk1>
          <a:srgbClr val="FFFFFF"/>
        </a:dk1>
        <a:lt1>
          <a:srgbClr val="FFFFFF"/>
        </a:lt1>
        <a:dk2>
          <a:srgbClr val="FFFFFF"/>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CDC_PowerPoint_Template_2009_rev_1_4">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8277</TotalTime>
  <Words>1067</Words>
  <Application>Microsoft Office PowerPoint</Application>
  <PresentationFormat>On-screen Show (4:3)</PresentationFormat>
  <Paragraphs>347</Paragraphs>
  <Slides>6</Slides>
  <Notes>6</Notes>
  <HiddenSlides>6</HiddenSlides>
  <MMClips>0</MMClips>
  <ScaleCrop>false</ScaleCrop>
  <HeadingPairs>
    <vt:vector size="4" baseType="variant">
      <vt:variant>
        <vt:lpstr>Theme</vt:lpstr>
      </vt:variant>
      <vt:variant>
        <vt:i4>16</vt:i4>
      </vt:variant>
      <vt:variant>
        <vt:lpstr>Slide Titles</vt:lpstr>
      </vt:variant>
      <vt:variant>
        <vt:i4>6</vt:i4>
      </vt:variant>
    </vt:vector>
  </HeadingPairs>
  <TitlesOfParts>
    <vt:vector size="22" baseType="lpstr">
      <vt:lpstr>7_Custom Design</vt:lpstr>
      <vt:lpstr>CfI Review - HIV &amp; STI Dept Nov 2005</vt:lpstr>
      <vt:lpstr>6_Custom Design</vt:lpstr>
      <vt:lpstr>ECDC_PowerPoint_Template_2009_rev_1_4</vt:lpstr>
      <vt:lpstr>Theme2</vt:lpstr>
      <vt:lpstr>8_Custom Design</vt:lpstr>
      <vt:lpstr>3_Office Theme</vt:lpstr>
      <vt:lpstr>10_Office Theme</vt:lpstr>
      <vt:lpstr>11_Office Theme</vt:lpstr>
      <vt:lpstr>12_Office Theme</vt:lpstr>
      <vt:lpstr>13_Office Theme</vt:lpstr>
      <vt:lpstr>18_Office Theme</vt:lpstr>
      <vt:lpstr>1_CfI Review - HIV &amp; STI Dept Nov 2005</vt:lpstr>
      <vt:lpstr>9_Custom Design</vt:lpstr>
      <vt:lpstr>2_Default Design</vt:lpstr>
      <vt:lpstr>1_ECDC_PowerPoint_Template_2009_rev_1_4</vt:lpstr>
      <vt:lpstr>HIV TESTING IN INDICATOR CONDITIONS: THE SLIDE SET</vt:lpstr>
      <vt:lpstr>HIV TESTING IN INDICATOR CONDITIONS: THE SLIDE SET</vt:lpstr>
      <vt:lpstr>HIV TESTING IN INDICATOR CONDITIONS: THE SLIDE SET</vt:lpstr>
      <vt:lpstr>HIV TESTING IN INDICATOR CONDITIONS: THE SLIDE SET</vt:lpstr>
      <vt:lpstr>HIV TESTING IN INDICATOR CONDITIONS: THE SLIDE SET</vt:lpstr>
      <vt:lpstr> </vt:lpstr>
    </vt:vector>
  </TitlesOfParts>
  <Company>Chelsea and Westminster Healthcare NHS Fdn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 Caroline</dc:creator>
  <cp:lastModifiedBy>Lauren Combs</cp:lastModifiedBy>
  <cp:revision>918</cp:revision>
  <cp:lastPrinted>2016-01-18T14:43:28Z</cp:lastPrinted>
  <dcterms:created xsi:type="dcterms:W3CDTF">2015-10-06T09:45:17Z</dcterms:created>
  <dcterms:modified xsi:type="dcterms:W3CDTF">2016-12-14T10:30:31Z</dcterms:modified>
</cp:coreProperties>
</file>