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6.xml" ContentType="application/vnd.openxmlformats-officedocument.theme+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7.xml" ContentType="application/vnd.openxmlformats-officedocument.theme+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theme/theme8.xml" ContentType="application/vnd.openxmlformats-officedocument.theme+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theme/theme9.xml" ContentType="application/vnd.openxmlformats-officedocument.theme+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theme/theme10.xml" ContentType="application/vnd.openxmlformats-officedocument.theme+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theme/theme11.xml" ContentType="application/vnd.openxmlformats-officedocument.theme+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 id="2147484004" r:id="rId2"/>
    <p:sldMasterId id="2147484071" r:id="rId3"/>
    <p:sldMasterId id="2147484096" r:id="rId4"/>
    <p:sldMasterId id="2147484111" r:id="rId5"/>
    <p:sldMasterId id="2147484128" r:id="rId6"/>
    <p:sldMasterId id="2147484141" r:id="rId7"/>
    <p:sldMasterId id="2147484165" r:id="rId8"/>
    <p:sldMasterId id="2147484189" r:id="rId9"/>
    <p:sldMasterId id="2147484204" r:id="rId10"/>
    <p:sldMasterId id="2147484234" r:id="rId11"/>
    <p:sldMasterId id="2147484247" r:id="rId12"/>
  </p:sldMasterIdLst>
  <p:notesMasterIdLst>
    <p:notesMasterId r:id="rId19"/>
  </p:notesMasterIdLst>
  <p:handoutMasterIdLst>
    <p:handoutMasterId r:id="rId20"/>
  </p:handoutMasterIdLst>
  <p:sldIdLst>
    <p:sldId id="539" r:id="rId13"/>
    <p:sldId id="421" r:id="rId14"/>
    <p:sldId id="537" r:id="rId15"/>
    <p:sldId id="538" r:id="rId16"/>
    <p:sldId id="534" r:id="rId17"/>
    <p:sldId id="504" r:id="rId18"/>
  </p:sldIdLst>
  <p:sldSz cx="9144000" cy="6858000" type="screen4x3"/>
  <p:notesSz cx="6797675" cy="9928225"/>
  <p:defaultText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da Sperle" initials="IS" lastIdx="6" clrIdx="0"/>
  <p:cmAuthor id="1" name="Rae, Caroline" initials="CR"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99CCFF"/>
    <a:srgbClr val="0C1B2E"/>
    <a:srgbClr val="D1E8FF"/>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08" autoAdjust="0"/>
    <p:restoredTop sz="80088" autoAdjust="0"/>
  </p:normalViewPr>
  <p:slideViewPr>
    <p:cSldViewPr>
      <p:cViewPr>
        <p:scale>
          <a:sx n="80" d="100"/>
          <a:sy n="80" d="100"/>
        </p:scale>
        <p:origin x="-1014" y="-30"/>
      </p:cViewPr>
      <p:guideLst>
        <p:guide orient="horz" pos="2160"/>
        <p:guide pos="2880"/>
      </p:guideLst>
    </p:cSldViewPr>
  </p:slideViewPr>
  <p:outlineViewPr>
    <p:cViewPr>
      <p:scale>
        <a:sx n="33" d="100"/>
        <a:sy n="33" d="100"/>
      </p:scale>
      <p:origin x="0" y="20130"/>
    </p:cViewPr>
  </p:outlineViewPr>
  <p:notesTextViewPr>
    <p:cViewPr>
      <p:scale>
        <a:sx n="1" d="1"/>
        <a:sy n="1" d="1"/>
      </p:scale>
      <p:origin x="0" y="0"/>
    </p:cViewPr>
  </p:notesTextViewPr>
  <p:sorterViewPr>
    <p:cViewPr>
      <p:scale>
        <a:sx n="70" d="100"/>
        <a:sy n="70" d="100"/>
      </p:scale>
      <p:origin x="0" y="0"/>
    </p:cViewPr>
  </p:sorterViewPr>
  <p:notesViewPr>
    <p:cSldViewPr>
      <p:cViewPr>
        <p:scale>
          <a:sx n="90" d="100"/>
          <a:sy n="90" d="100"/>
        </p:scale>
        <p:origin x="-3714"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37BD59-F03A-4BCA-9DF8-FE707AE7CE5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C6B57310-172B-45C5-A21E-9DD2CB23AC98}">
      <dgm:prSet custT="1"/>
      <dgm:spPr>
        <a:solidFill>
          <a:srgbClr val="E9EDF4"/>
        </a:solidFill>
      </dgm:spPr>
      <dgm:t>
        <a:bodyPr/>
        <a:lstStyle/>
        <a:p>
          <a:pPr rtl="0"/>
          <a:r>
            <a:rPr lang="en-GB" sz="1400" dirty="0">
              <a:solidFill>
                <a:schemeClr val="tx1"/>
              </a:solidFill>
            </a:rPr>
            <a:t>El perfil actual de la epidemia del VIH en toda Europa </a:t>
          </a:r>
        </a:p>
      </dgm:t>
    </dgm:pt>
    <dgm:pt modelId="{208920A8-D572-4D3C-A873-3BC761196B91}" type="parTrans" cxnId="{EB33C2C5-0B6E-48E1-A3F8-E80D11A572A9}">
      <dgm:prSet/>
      <dgm:spPr/>
      <dgm:t>
        <a:bodyPr/>
        <a:lstStyle/>
        <a:p>
          <a:endParaRPr lang="en-GB"/>
        </a:p>
      </dgm:t>
    </dgm:pt>
    <dgm:pt modelId="{A3C40278-07D0-44F3-A29B-F4A499C4349E}" type="sibTrans" cxnId="{EB33C2C5-0B6E-48E1-A3F8-E80D11A572A9}">
      <dgm:prSet/>
      <dgm:spPr/>
      <dgm:t>
        <a:bodyPr/>
        <a:lstStyle/>
        <a:p>
          <a:endParaRPr lang="en-GB"/>
        </a:p>
      </dgm:t>
    </dgm:pt>
    <dgm:pt modelId="{260E60F5-6056-4C73-9D1A-09DEFAA6ECF8}">
      <dgm:prSet custT="1"/>
      <dgm:spPr>
        <a:solidFill>
          <a:srgbClr val="E9EDF4"/>
        </a:solidFill>
      </dgm:spPr>
      <dgm:t>
        <a:bodyPr/>
        <a:lstStyle/>
        <a:p>
          <a:pPr rtl="0"/>
          <a:r>
            <a:rPr lang="en-GB" sz="1400" dirty="0">
              <a:solidFill>
                <a:schemeClr val="tx1"/>
              </a:solidFill>
            </a:rPr>
            <a:t>El motivo por el que debemos hacer la prueba del VIH, los desafíos de los niveles del VIH sin diagnosticar y el diagnóstico tardío. </a:t>
          </a:r>
        </a:p>
      </dgm:t>
    </dgm:pt>
    <dgm:pt modelId="{8700422F-A169-4F50-9430-344907135694}" type="parTrans" cxnId="{B100E162-7B86-4DA4-AB54-38DEE7EB9330}">
      <dgm:prSet/>
      <dgm:spPr/>
      <dgm:t>
        <a:bodyPr/>
        <a:lstStyle/>
        <a:p>
          <a:endParaRPr lang="en-GB"/>
        </a:p>
      </dgm:t>
    </dgm:pt>
    <dgm:pt modelId="{52E9EF2A-853A-4505-B087-07C87EA7E0BE}" type="sibTrans" cxnId="{B100E162-7B86-4DA4-AB54-38DEE7EB9330}">
      <dgm:prSet/>
      <dgm:spPr/>
      <dgm:t>
        <a:bodyPr/>
        <a:lstStyle/>
        <a:p>
          <a:endParaRPr lang="en-GB"/>
        </a:p>
      </dgm:t>
    </dgm:pt>
    <dgm:pt modelId="{34ED2B49-A250-4B3C-AD15-BEE126EFDD18}">
      <dgm:prSet custT="1"/>
      <dgm:spPr>
        <a:solidFill>
          <a:srgbClr val="E9EDF4"/>
        </a:solidFill>
      </dgm:spPr>
      <dgm:t>
        <a:bodyPr/>
        <a:lstStyle/>
        <a:p>
          <a:pPr rtl="0"/>
          <a:r>
            <a:rPr lang="en-GB" sz="1400" dirty="0">
              <a:solidFill>
                <a:schemeClr val="tx1"/>
              </a:solidFill>
            </a:rPr>
            <a:t>Las consecuencias del </a:t>
          </a:r>
          <a:r>
            <a:rPr lang="en-GB" sz="1400" dirty="0" err="1" smtClean="0">
              <a:solidFill>
                <a:schemeClr val="tx1"/>
              </a:solidFill>
            </a:rPr>
            <a:t>retraso</a:t>
          </a:r>
          <a:r>
            <a:rPr lang="en-GB" sz="1400" dirty="0" smtClean="0">
              <a:solidFill>
                <a:schemeClr val="tx1"/>
              </a:solidFill>
            </a:rPr>
            <a:t> </a:t>
          </a:r>
          <a:r>
            <a:rPr lang="en-GB" sz="1400" dirty="0" err="1" smtClean="0">
              <a:solidFill>
                <a:schemeClr val="tx1"/>
              </a:solidFill>
            </a:rPr>
            <a:t>diagnóstico</a:t>
          </a:r>
          <a:endParaRPr lang="en-GB" sz="1400" strike="sngStrike" dirty="0">
            <a:solidFill>
              <a:schemeClr val="tx1"/>
            </a:solidFill>
          </a:endParaRPr>
        </a:p>
      </dgm:t>
    </dgm:pt>
    <dgm:pt modelId="{5D24F5DD-811C-4C70-B89C-4FC0D95F8EBE}" type="parTrans" cxnId="{1A128D38-3A36-4E3D-BD73-C47CCCB22B85}">
      <dgm:prSet/>
      <dgm:spPr/>
      <dgm:t>
        <a:bodyPr/>
        <a:lstStyle/>
        <a:p>
          <a:endParaRPr lang="en-GB"/>
        </a:p>
      </dgm:t>
    </dgm:pt>
    <dgm:pt modelId="{7A7498D9-1279-4560-9295-DCDC3E90BC28}" type="sibTrans" cxnId="{1A128D38-3A36-4E3D-BD73-C47CCCB22B85}">
      <dgm:prSet/>
      <dgm:spPr/>
      <dgm:t>
        <a:bodyPr/>
        <a:lstStyle/>
        <a:p>
          <a:endParaRPr lang="en-GB"/>
        </a:p>
      </dgm:t>
    </dgm:pt>
    <dgm:pt modelId="{E89025F9-D7EC-4E16-8E48-5C1FCB82F763}">
      <dgm:prSet custT="1"/>
      <dgm:spPr>
        <a:solidFill>
          <a:srgbClr val="E9EDF4"/>
        </a:solidFill>
      </dgm:spPr>
      <dgm:t>
        <a:bodyPr/>
        <a:lstStyle/>
        <a:p>
          <a:pPr rtl="0"/>
          <a:r>
            <a:rPr lang="en-GB" sz="1400" dirty="0" err="1">
              <a:solidFill>
                <a:schemeClr val="tx1"/>
              </a:solidFill>
            </a:rPr>
            <a:t>Oportunidades</a:t>
          </a:r>
          <a:r>
            <a:rPr lang="en-GB" sz="1400" dirty="0">
              <a:solidFill>
                <a:schemeClr val="tx1"/>
              </a:solidFill>
            </a:rPr>
            <a:t> </a:t>
          </a:r>
          <a:r>
            <a:rPr lang="en-GB" sz="1400" dirty="0" err="1" smtClean="0">
              <a:solidFill>
                <a:schemeClr val="tx1"/>
              </a:solidFill>
            </a:rPr>
            <a:t>perdidas</a:t>
          </a:r>
          <a:r>
            <a:rPr lang="en-GB" sz="1400" dirty="0" smtClean="0">
              <a:solidFill>
                <a:srgbClr val="FF0000"/>
              </a:solidFill>
            </a:rPr>
            <a:t> </a:t>
          </a:r>
          <a:r>
            <a:rPr lang="en-GB" sz="1400" dirty="0" smtClean="0">
              <a:solidFill>
                <a:schemeClr val="tx1"/>
              </a:solidFill>
            </a:rPr>
            <a:t>para </a:t>
          </a:r>
          <a:r>
            <a:rPr lang="en-GB" sz="1400" dirty="0">
              <a:solidFill>
                <a:schemeClr val="tx1"/>
              </a:solidFill>
            </a:rPr>
            <a:t>hacer la prueba y el diagnóstico</a:t>
          </a:r>
        </a:p>
      </dgm:t>
    </dgm:pt>
    <dgm:pt modelId="{99ED4955-0B19-4DFE-8A54-94DAD1F73E40}" type="parTrans" cxnId="{7BDFFDE0-0C87-49B8-A3DA-D1187C14F268}">
      <dgm:prSet/>
      <dgm:spPr/>
      <dgm:t>
        <a:bodyPr/>
        <a:lstStyle/>
        <a:p>
          <a:endParaRPr lang="en-GB"/>
        </a:p>
      </dgm:t>
    </dgm:pt>
    <dgm:pt modelId="{E40CA2EB-2599-4371-B482-C04A404B05EF}" type="sibTrans" cxnId="{7BDFFDE0-0C87-49B8-A3DA-D1187C14F268}">
      <dgm:prSet/>
      <dgm:spPr/>
      <dgm:t>
        <a:bodyPr/>
        <a:lstStyle/>
        <a:p>
          <a:endParaRPr lang="en-GB"/>
        </a:p>
      </dgm:t>
    </dgm:pt>
    <dgm:pt modelId="{E7E319C3-D0C1-40D5-AAC2-A5B6DD65A5F2}">
      <dgm:prSet custT="1"/>
      <dgm:spPr>
        <a:solidFill>
          <a:srgbClr val="E9EDF4"/>
        </a:solidFill>
      </dgm:spPr>
      <dgm:t>
        <a:bodyPr/>
        <a:lstStyle/>
        <a:p>
          <a:pPr rtl="0"/>
          <a:r>
            <a:rPr lang="en-GB" sz="1400" dirty="0" err="1" smtClean="0">
              <a:solidFill>
                <a:schemeClr val="tx1"/>
              </a:solidFill>
            </a:rPr>
            <a:t>Barreras</a:t>
          </a:r>
          <a:r>
            <a:rPr lang="en-GB" sz="1400" dirty="0" smtClean="0">
              <a:solidFill>
                <a:schemeClr val="tx1"/>
              </a:solidFill>
            </a:rPr>
            <a:t> </a:t>
          </a:r>
          <a:r>
            <a:rPr lang="en-GB" sz="1400" dirty="0" smtClean="0">
              <a:solidFill>
                <a:schemeClr val="tx1"/>
              </a:solidFill>
            </a:rPr>
            <a:t>para </a:t>
          </a:r>
          <a:r>
            <a:rPr lang="en-GB" sz="1400" dirty="0">
              <a:solidFill>
                <a:schemeClr val="tx1"/>
              </a:solidFill>
            </a:rPr>
            <a:t>la prueba </a:t>
          </a:r>
        </a:p>
      </dgm:t>
    </dgm:pt>
    <dgm:pt modelId="{8C2EBECD-316D-4B36-B80F-3A947BDBB5B4}" type="parTrans" cxnId="{EE261C49-00EE-4D9A-B3D4-5D90C729E884}">
      <dgm:prSet/>
      <dgm:spPr/>
      <dgm:t>
        <a:bodyPr/>
        <a:lstStyle/>
        <a:p>
          <a:endParaRPr lang="en-GB"/>
        </a:p>
      </dgm:t>
    </dgm:pt>
    <dgm:pt modelId="{121C355E-1EBE-4781-991E-3B20AB5FEA25}" type="sibTrans" cxnId="{EE261C49-00EE-4D9A-B3D4-5D90C729E884}">
      <dgm:prSet/>
      <dgm:spPr/>
      <dgm:t>
        <a:bodyPr/>
        <a:lstStyle/>
        <a:p>
          <a:endParaRPr lang="en-GB"/>
        </a:p>
      </dgm:t>
    </dgm:pt>
    <dgm:pt modelId="{419E2D67-538B-4273-9F42-382D534417DD}">
      <dgm:prSet custT="1"/>
      <dgm:spPr>
        <a:solidFill>
          <a:srgbClr val="E9EDF4"/>
        </a:solidFill>
      </dgm:spPr>
      <dgm:t>
        <a:bodyPr/>
        <a:lstStyle/>
        <a:p>
          <a:pPr rtl="0"/>
          <a:r>
            <a:rPr lang="en-GB" sz="1400" dirty="0">
              <a:solidFill>
                <a:schemeClr val="tx1"/>
              </a:solidFill>
            </a:rPr>
            <a:t>Las estrategias de la prueba del VIH incluyendo la prueba del VIH guiada por enfermedades indicadoras </a:t>
          </a:r>
        </a:p>
      </dgm:t>
    </dgm:pt>
    <dgm:pt modelId="{94760ABB-5FDC-4FC4-BD94-83A61BFEA0A2}" type="parTrans" cxnId="{E99B44CB-E465-4221-AD01-0C7E39637C5F}">
      <dgm:prSet/>
      <dgm:spPr/>
      <dgm:t>
        <a:bodyPr/>
        <a:lstStyle/>
        <a:p>
          <a:endParaRPr lang="en-GB"/>
        </a:p>
      </dgm:t>
    </dgm:pt>
    <dgm:pt modelId="{C8DEA081-A780-47FD-9CDB-9C7E75858029}" type="sibTrans" cxnId="{E99B44CB-E465-4221-AD01-0C7E39637C5F}">
      <dgm:prSet/>
      <dgm:spPr/>
      <dgm:t>
        <a:bodyPr/>
        <a:lstStyle/>
        <a:p>
          <a:endParaRPr lang="en-GB"/>
        </a:p>
      </dgm:t>
    </dgm:pt>
    <dgm:pt modelId="{59C44D7E-C7CF-4BDC-9D79-B02A7AB5C019}" type="pres">
      <dgm:prSet presAssocID="{4837BD59-F03A-4BCA-9DF8-FE707AE7CE51}" presName="linear" presStyleCnt="0">
        <dgm:presLayoutVars>
          <dgm:animLvl val="lvl"/>
          <dgm:resizeHandles val="exact"/>
        </dgm:presLayoutVars>
      </dgm:prSet>
      <dgm:spPr/>
      <dgm:t>
        <a:bodyPr/>
        <a:lstStyle/>
        <a:p>
          <a:endParaRPr lang="es-ES"/>
        </a:p>
      </dgm:t>
    </dgm:pt>
    <dgm:pt modelId="{B217CBAA-D615-48D9-91D6-41857DDF6411}" type="pres">
      <dgm:prSet presAssocID="{C6B57310-172B-45C5-A21E-9DD2CB23AC98}" presName="parentText" presStyleLbl="node1" presStyleIdx="0" presStyleCnt="6">
        <dgm:presLayoutVars>
          <dgm:chMax val="0"/>
          <dgm:bulletEnabled val="1"/>
        </dgm:presLayoutVars>
      </dgm:prSet>
      <dgm:spPr/>
      <dgm:t>
        <a:bodyPr/>
        <a:lstStyle/>
        <a:p>
          <a:endParaRPr lang="es-ES"/>
        </a:p>
      </dgm:t>
    </dgm:pt>
    <dgm:pt modelId="{DEE614DF-CDB7-4F03-8152-C43F8F65ACC5}" type="pres">
      <dgm:prSet presAssocID="{A3C40278-07D0-44F3-A29B-F4A499C4349E}" presName="spacer" presStyleCnt="0"/>
      <dgm:spPr/>
    </dgm:pt>
    <dgm:pt modelId="{807D34A3-2446-4CB8-AAEB-959BA83C828B}" type="pres">
      <dgm:prSet presAssocID="{260E60F5-6056-4C73-9D1A-09DEFAA6ECF8}" presName="parentText" presStyleLbl="node1" presStyleIdx="1" presStyleCnt="6">
        <dgm:presLayoutVars>
          <dgm:chMax val="0"/>
          <dgm:bulletEnabled val="1"/>
        </dgm:presLayoutVars>
      </dgm:prSet>
      <dgm:spPr/>
      <dgm:t>
        <a:bodyPr/>
        <a:lstStyle/>
        <a:p>
          <a:endParaRPr lang="es-ES"/>
        </a:p>
      </dgm:t>
    </dgm:pt>
    <dgm:pt modelId="{F663D8BC-B14D-4214-B87A-40BE916EB234}" type="pres">
      <dgm:prSet presAssocID="{52E9EF2A-853A-4505-B087-07C87EA7E0BE}" presName="spacer" presStyleCnt="0"/>
      <dgm:spPr/>
    </dgm:pt>
    <dgm:pt modelId="{1921AC9A-3858-4A21-B35C-29B4113E4C00}" type="pres">
      <dgm:prSet presAssocID="{34ED2B49-A250-4B3C-AD15-BEE126EFDD18}" presName="parentText" presStyleLbl="node1" presStyleIdx="2" presStyleCnt="6">
        <dgm:presLayoutVars>
          <dgm:chMax val="0"/>
          <dgm:bulletEnabled val="1"/>
        </dgm:presLayoutVars>
      </dgm:prSet>
      <dgm:spPr/>
      <dgm:t>
        <a:bodyPr/>
        <a:lstStyle/>
        <a:p>
          <a:endParaRPr lang="es-ES"/>
        </a:p>
      </dgm:t>
    </dgm:pt>
    <dgm:pt modelId="{1A93F44A-8F8C-4923-9F6E-9A7AA716E370}" type="pres">
      <dgm:prSet presAssocID="{7A7498D9-1279-4560-9295-DCDC3E90BC28}" presName="spacer" presStyleCnt="0"/>
      <dgm:spPr/>
    </dgm:pt>
    <dgm:pt modelId="{5CF9C817-E263-4660-914A-8759BB221744}" type="pres">
      <dgm:prSet presAssocID="{E89025F9-D7EC-4E16-8E48-5C1FCB82F763}" presName="parentText" presStyleLbl="node1" presStyleIdx="3" presStyleCnt="6">
        <dgm:presLayoutVars>
          <dgm:chMax val="0"/>
          <dgm:bulletEnabled val="1"/>
        </dgm:presLayoutVars>
      </dgm:prSet>
      <dgm:spPr/>
      <dgm:t>
        <a:bodyPr/>
        <a:lstStyle/>
        <a:p>
          <a:endParaRPr lang="es-ES"/>
        </a:p>
      </dgm:t>
    </dgm:pt>
    <dgm:pt modelId="{D59CCC01-1B43-497E-B10F-3CB83874BCAC}" type="pres">
      <dgm:prSet presAssocID="{E40CA2EB-2599-4371-B482-C04A404B05EF}" presName="spacer" presStyleCnt="0"/>
      <dgm:spPr/>
    </dgm:pt>
    <dgm:pt modelId="{434DCAE7-CDAC-4234-9697-F2FF13FCDB6E}" type="pres">
      <dgm:prSet presAssocID="{E7E319C3-D0C1-40D5-AAC2-A5B6DD65A5F2}" presName="parentText" presStyleLbl="node1" presStyleIdx="4" presStyleCnt="6" custLinFactY="-9287" custLinFactNeighborX="-605" custLinFactNeighborY="-100000">
        <dgm:presLayoutVars>
          <dgm:chMax val="0"/>
          <dgm:bulletEnabled val="1"/>
        </dgm:presLayoutVars>
      </dgm:prSet>
      <dgm:spPr/>
      <dgm:t>
        <a:bodyPr/>
        <a:lstStyle/>
        <a:p>
          <a:endParaRPr lang="es-ES"/>
        </a:p>
      </dgm:t>
    </dgm:pt>
    <dgm:pt modelId="{2B338446-9167-4CAD-8DE6-A2A073CAFC09}" type="pres">
      <dgm:prSet presAssocID="{121C355E-1EBE-4781-991E-3B20AB5FEA25}" presName="spacer" presStyleCnt="0"/>
      <dgm:spPr/>
    </dgm:pt>
    <dgm:pt modelId="{281A882D-1DDD-41AA-9F3B-6F30CF90A857}" type="pres">
      <dgm:prSet presAssocID="{419E2D67-538B-4273-9F42-382D534417DD}" presName="parentText" presStyleLbl="node1" presStyleIdx="5" presStyleCnt="6">
        <dgm:presLayoutVars>
          <dgm:chMax val="0"/>
          <dgm:bulletEnabled val="1"/>
        </dgm:presLayoutVars>
      </dgm:prSet>
      <dgm:spPr/>
      <dgm:t>
        <a:bodyPr/>
        <a:lstStyle/>
        <a:p>
          <a:endParaRPr lang="es-ES"/>
        </a:p>
      </dgm:t>
    </dgm:pt>
  </dgm:ptLst>
  <dgm:cxnLst>
    <dgm:cxn modelId="{86C4C5D1-738F-42B5-A85C-775DB4E3C892}" type="presOf" srcId="{4837BD59-F03A-4BCA-9DF8-FE707AE7CE51}" destId="{59C44D7E-C7CF-4BDC-9D79-B02A7AB5C019}" srcOrd="0" destOrd="0" presId="urn:microsoft.com/office/officeart/2005/8/layout/vList2"/>
    <dgm:cxn modelId="{644EC84C-CEF9-4141-BFF6-F6E8F1D9C9A4}" type="presOf" srcId="{E89025F9-D7EC-4E16-8E48-5C1FCB82F763}" destId="{5CF9C817-E263-4660-914A-8759BB221744}" srcOrd="0" destOrd="0" presId="urn:microsoft.com/office/officeart/2005/8/layout/vList2"/>
    <dgm:cxn modelId="{28BD5F12-6E31-4AE3-8639-0A3354815539}" type="presOf" srcId="{C6B57310-172B-45C5-A21E-9DD2CB23AC98}" destId="{B217CBAA-D615-48D9-91D6-41857DDF6411}" srcOrd="0" destOrd="0" presId="urn:microsoft.com/office/officeart/2005/8/layout/vList2"/>
    <dgm:cxn modelId="{7BDFFDE0-0C87-49B8-A3DA-D1187C14F268}" srcId="{4837BD59-F03A-4BCA-9DF8-FE707AE7CE51}" destId="{E89025F9-D7EC-4E16-8E48-5C1FCB82F763}" srcOrd="3" destOrd="0" parTransId="{99ED4955-0B19-4DFE-8A54-94DAD1F73E40}" sibTransId="{E40CA2EB-2599-4371-B482-C04A404B05EF}"/>
    <dgm:cxn modelId="{7A3FD07B-D907-4B10-8513-A51EE088512E}" type="presOf" srcId="{34ED2B49-A250-4B3C-AD15-BEE126EFDD18}" destId="{1921AC9A-3858-4A21-B35C-29B4113E4C00}" srcOrd="0" destOrd="0" presId="urn:microsoft.com/office/officeart/2005/8/layout/vList2"/>
    <dgm:cxn modelId="{1A128D38-3A36-4E3D-BD73-C47CCCB22B85}" srcId="{4837BD59-F03A-4BCA-9DF8-FE707AE7CE51}" destId="{34ED2B49-A250-4B3C-AD15-BEE126EFDD18}" srcOrd="2" destOrd="0" parTransId="{5D24F5DD-811C-4C70-B89C-4FC0D95F8EBE}" sibTransId="{7A7498D9-1279-4560-9295-DCDC3E90BC28}"/>
    <dgm:cxn modelId="{EB33C2C5-0B6E-48E1-A3F8-E80D11A572A9}" srcId="{4837BD59-F03A-4BCA-9DF8-FE707AE7CE51}" destId="{C6B57310-172B-45C5-A21E-9DD2CB23AC98}" srcOrd="0" destOrd="0" parTransId="{208920A8-D572-4D3C-A873-3BC761196B91}" sibTransId="{A3C40278-07D0-44F3-A29B-F4A499C4349E}"/>
    <dgm:cxn modelId="{CE1CA1D0-20A7-41F4-8EA4-7D660EE7F985}" type="presOf" srcId="{E7E319C3-D0C1-40D5-AAC2-A5B6DD65A5F2}" destId="{434DCAE7-CDAC-4234-9697-F2FF13FCDB6E}" srcOrd="0" destOrd="0" presId="urn:microsoft.com/office/officeart/2005/8/layout/vList2"/>
    <dgm:cxn modelId="{E99B44CB-E465-4221-AD01-0C7E39637C5F}" srcId="{4837BD59-F03A-4BCA-9DF8-FE707AE7CE51}" destId="{419E2D67-538B-4273-9F42-382D534417DD}" srcOrd="5" destOrd="0" parTransId="{94760ABB-5FDC-4FC4-BD94-83A61BFEA0A2}" sibTransId="{C8DEA081-A780-47FD-9CDB-9C7E75858029}"/>
    <dgm:cxn modelId="{BBA3BA53-62AF-484F-95CD-AA065D8F6308}" type="presOf" srcId="{260E60F5-6056-4C73-9D1A-09DEFAA6ECF8}" destId="{807D34A3-2446-4CB8-AAEB-959BA83C828B}" srcOrd="0" destOrd="0" presId="urn:microsoft.com/office/officeart/2005/8/layout/vList2"/>
    <dgm:cxn modelId="{EE261C49-00EE-4D9A-B3D4-5D90C729E884}" srcId="{4837BD59-F03A-4BCA-9DF8-FE707AE7CE51}" destId="{E7E319C3-D0C1-40D5-AAC2-A5B6DD65A5F2}" srcOrd="4" destOrd="0" parTransId="{8C2EBECD-316D-4B36-B80F-3A947BDBB5B4}" sibTransId="{121C355E-1EBE-4781-991E-3B20AB5FEA25}"/>
    <dgm:cxn modelId="{B100E162-7B86-4DA4-AB54-38DEE7EB9330}" srcId="{4837BD59-F03A-4BCA-9DF8-FE707AE7CE51}" destId="{260E60F5-6056-4C73-9D1A-09DEFAA6ECF8}" srcOrd="1" destOrd="0" parTransId="{8700422F-A169-4F50-9430-344907135694}" sibTransId="{52E9EF2A-853A-4505-B087-07C87EA7E0BE}"/>
    <dgm:cxn modelId="{FD859168-D564-46F2-9AFB-943916B6843A}" type="presOf" srcId="{419E2D67-538B-4273-9F42-382D534417DD}" destId="{281A882D-1DDD-41AA-9F3B-6F30CF90A857}" srcOrd="0" destOrd="0" presId="urn:microsoft.com/office/officeart/2005/8/layout/vList2"/>
    <dgm:cxn modelId="{95936A70-B2DB-469C-8324-267B4E49AC57}" type="presParOf" srcId="{59C44D7E-C7CF-4BDC-9D79-B02A7AB5C019}" destId="{B217CBAA-D615-48D9-91D6-41857DDF6411}" srcOrd="0" destOrd="0" presId="urn:microsoft.com/office/officeart/2005/8/layout/vList2"/>
    <dgm:cxn modelId="{DAEB6C41-06A0-4F19-8B1C-623A8F79518F}" type="presParOf" srcId="{59C44D7E-C7CF-4BDC-9D79-B02A7AB5C019}" destId="{DEE614DF-CDB7-4F03-8152-C43F8F65ACC5}" srcOrd="1" destOrd="0" presId="urn:microsoft.com/office/officeart/2005/8/layout/vList2"/>
    <dgm:cxn modelId="{91F1FDFD-2907-4945-9089-86809D01D5AE}" type="presParOf" srcId="{59C44D7E-C7CF-4BDC-9D79-B02A7AB5C019}" destId="{807D34A3-2446-4CB8-AAEB-959BA83C828B}" srcOrd="2" destOrd="0" presId="urn:microsoft.com/office/officeart/2005/8/layout/vList2"/>
    <dgm:cxn modelId="{77605AE0-D54D-4C77-9D81-D872887B7CEF}" type="presParOf" srcId="{59C44D7E-C7CF-4BDC-9D79-B02A7AB5C019}" destId="{F663D8BC-B14D-4214-B87A-40BE916EB234}" srcOrd="3" destOrd="0" presId="urn:microsoft.com/office/officeart/2005/8/layout/vList2"/>
    <dgm:cxn modelId="{9BF628AC-9F90-4F6C-B528-902D47C55DAD}" type="presParOf" srcId="{59C44D7E-C7CF-4BDC-9D79-B02A7AB5C019}" destId="{1921AC9A-3858-4A21-B35C-29B4113E4C00}" srcOrd="4" destOrd="0" presId="urn:microsoft.com/office/officeart/2005/8/layout/vList2"/>
    <dgm:cxn modelId="{BDABE862-BFBF-43E0-9F84-B2ACBACA2A8A}" type="presParOf" srcId="{59C44D7E-C7CF-4BDC-9D79-B02A7AB5C019}" destId="{1A93F44A-8F8C-4923-9F6E-9A7AA716E370}" srcOrd="5" destOrd="0" presId="urn:microsoft.com/office/officeart/2005/8/layout/vList2"/>
    <dgm:cxn modelId="{83A90423-CC59-4212-AB46-92846F7A8B77}" type="presParOf" srcId="{59C44D7E-C7CF-4BDC-9D79-B02A7AB5C019}" destId="{5CF9C817-E263-4660-914A-8759BB221744}" srcOrd="6" destOrd="0" presId="urn:microsoft.com/office/officeart/2005/8/layout/vList2"/>
    <dgm:cxn modelId="{41088D64-EDAA-4959-9807-6A16AABE677D}" type="presParOf" srcId="{59C44D7E-C7CF-4BDC-9D79-B02A7AB5C019}" destId="{D59CCC01-1B43-497E-B10F-3CB83874BCAC}" srcOrd="7" destOrd="0" presId="urn:microsoft.com/office/officeart/2005/8/layout/vList2"/>
    <dgm:cxn modelId="{BC3C43B9-CEFB-4C84-9DCB-B2212D4FFF21}" type="presParOf" srcId="{59C44D7E-C7CF-4BDC-9D79-B02A7AB5C019}" destId="{434DCAE7-CDAC-4234-9697-F2FF13FCDB6E}" srcOrd="8" destOrd="0" presId="urn:microsoft.com/office/officeart/2005/8/layout/vList2"/>
    <dgm:cxn modelId="{0D64964C-7008-4E13-9DF2-7B9DFBEFC9E7}" type="presParOf" srcId="{59C44D7E-C7CF-4BDC-9D79-B02A7AB5C019}" destId="{2B338446-9167-4CAD-8DE6-A2A073CAFC09}" srcOrd="9" destOrd="0" presId="urn:microsoft.com/office/officeart/2005/8/layout/vList2"/>
    <dgm:cxn modelId="{357E7420-F5E6-4F89-89CE-EAE8C718A686}" type="presParOf" srcId="{59C44D7E-C7CF-4BDC-9D79-B02A7AB5C019}" destId="{281A882D-1DDD-41AA-9F3B-6F30CF90A857}"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4B3551-664B-4334-BF1F-E23996D41D3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76EB3F9B-2E05-4C7C-8DE6-4ABBB04CB700}">
      <dgm:prSet custT="1"/>
      <dgm:spPr>
        <a:solidFill>
          <a:srgbClr val="E9EDF4"/>
        </a:solidFill>
      </dgm:spPr>
      <dgm:t>
        <a:bodyPr/>
        <a:lstStyle/>
        <a:p>
          <a:pPr rtl="0"/>
          <a:r>
            <a:rPr lang="en-GB" sz="2000" b="0" dirty="0">
              <a:solidFill>
                <a:schemeClr val="tx1"/>
              </a:solidFill>
            </a:rPr>
            <a:t>1. El perfil general de la epidemia del VIH en toda Europa</a:t>
          </a:r>
        </a:p>
      </dgm:t>
    </dgm:pt>
    <dgm:pt modelId="{DE2C285B-3357-4DDB-9318-9CA4EA74D859}" type="parTrans" cxnId="{5B0F4E01-CCCE-4A74-A665-490717D913A9}">
      <dgm:prSet/>
      <dgm:spPr/>
      <dgm:t>
        <a:bodyPr/>
        <a:lstStyle/>
        <a:p>
          <a:endParaRPr lang="en-GB"/>
        </a:p>
      </dgm:t>
    </dgm:pt>
    <dgm:pt modelId="{8DB55BB1-F7B5-4D74-B5A4-831CBA86F5E9}" type="sibTrans" cxnId="{5B0F4E01-CCCE-4A74-A665-490717D913A9}">
      <dgm:prSet/>
      <dgm:spPr/>
      <dgm:t>
        <a:bodyPr/>
        <a:lstStyle/>
        <a:p>
          <a:endParaRPr lang="en-GB"/>
        </a:p>
      </dgm:t>
    </dgm:pt>
    <dgm:pt modelId="{DC5626C3-89EC-42E9-A8A5-2C4033403F44}">
      <dgm:prSet custT="1"/>
      <dgm:spPr>
        <a:solidFill>
          <a:srgbClr val="E9EDF4"/>
        </a:solidFill>
      </dgm:spPr>
      <dgm:t>
        <a:bodyPr/>
        <a:lstStyle/>
        <a:p>
          <a:pPr rtl="0"/>
          <a:r>
            <a:rPr lang="en-GB" sz="2000" dirty="0">
              <a:solidFill>
                <a:schemeClr val="tx1"/>
              </a:solidFill>
            </a:rPr>
            <a:t>2. ¿Por qué realizar la prueba del VIH? </a:t>
          </a:r>
        </a:p>
      </dgm:t>
    </dgm:pt>
    <dgm:pt modelId="{53EBF0CD-8EAD-4982-B8DE-6E0351C0CAB9}" type="parTrans" cxnId="{0263B555-D34B-44E7-8E6E-FE4F7C7AB801}">
      <dgm:prSet/>
      <dgm:spPr/>
      <dgm:t>
        <a:bodyPr/>
        <a:lstStyle/>
        <a:p>
          <a:endParaRPr lang="en-GB"/>
        </a:p>
      </dgm:t>
    </dgm:pt>
    <dgm:pt modelId="{7E72F3AA-96AB-4BDA-966A-77F428A16813}" type="sibTrans" cxnId="{0263B555-D34B-44E7-8E6E-FE4F7C7AB801}">
      <dgm:prSet/>
      <dgm:spPr/>
      <dgm:t>
        <a:bodyPr/>
        <a:lstStyle/>
        <a:p>
          <a:endParaRPr lang="en-GB"/>
        </a:p>
      </dgm:t>
    </dgm:pt>
    <dgm:pt modelId="{4EA625BF-1FAA-4074-975F-44FFB7629D05}">
      <dgm:prSet custT="1"/>
      <dgm:spPr>
        <a:solidFill>
          <a:srgbClr val="E9EDF4"/>
        </a:solidFill>
      </dgm:spPr>
      <dgm:t>
        <a:bodyPr/>
        <a:lstStyle/>
        <a:p>
          <a:pPr rtl="0"/>
          <a:r>
            <a:rPr lang="en-GB" sz="2000" dirty="0">
              <a:solidFill>
                <a:schemeClr val="tx1"/>
              </a:solidFill>
            </a:rPr>
            <a:t>3. Consecuencias del </a:t>
          </a:r>
          <a:r>
            <a:rPr lang="en-GB" sz="2000" dirty="0" err="1" smtClean="0">
              <a:solidFill>
                <a:schemeClr val="tx1"/>
              </a:solidFill>
            </a:rPr>
            <a:t>retraso</a:t>
          </a:r>
          <a:r>
            <a:rPr lang="en-GB" sz="2000" dirty="0" smtClean="0">
              <a:solidFill>
                <a:schemeClr val="tx1"/>
              </a:solidFill>
            </a:rPr>
            <a:t> </a:t>
          </a:r>
          <a:r>
            <a:rPr lang="en-GB" sz="2000" dirty="0" err="1" smtClean="0">
              <a:solidFill>
                <a:schemeClr val="tx1"/>
              </a:solidFill>
            </a:rPr>
            <a:t>diagnóstico</a:t>
          </a:r>
          <a:r>
            <a:rPr lang="en-GB" sz="2000" dirty="0" smtClean="0">
              <a:solidFill>
                <a:schemeClr val="tx1"/>
              </a:solidFill>
            </a:rPr>
            <a:t> </a:t>
          </a:r>
          <a:r>
            <a:rPr lang="en-GB" sz="2000" strike="sngStrike" dirty="0">
              <a:solidFill>
                <a:schemeClr val="tx1"/>
              </a:solidFill>
            </a:rPr>
            <a:t>tardío</a:t>
          </a:r>
        </a:p>
      </dgm:t>
    </dgm:pt>
    <dgm:pt modelId="{8CFDCCA7-4C6F-4D65-B99A-CB3E7F75D66B}" type="parTrans" cxnId="{56209C46-9996-439E-9D36-CFFD22D4989F}">
      <dgm:prSet/>
      <dgm:spPr/>
      <dgm:t>
        <a:bodyPr/>
        <a:lstStyle/>
        <a:p>
          <a:endParaRPr lang="en-GB"/>
        </a:p>
      </dgm:t>
    </dgm:pt>
    <dgm:pt modelId="{5149B0F2-B325-4410-B48F-2CAA44C0CA71}" type="sibTrans" cxnId="{56209C46-9996-439E-9D36-CFFD22D4989F}">
      <dgm:prSet/>
      <dgm:spPr/>
      <dgm:t>
        <a:bodyPr/>
        <a:lstStyle/>
        <a:p>
          <a:endParaRPr lang="en-GB"/>
        </a:p>
      </dgm:t>
    </dgm:pt>
    <dgm:pt modelId="{C078F39B-ABCC-4031-88AE-54B7143D90E1}">
      <dgm:prSet custT="1"/>
      <dgm:spPr>
        <a:solidFill>
          <a:srgbClr val="E9EDF4"/>
        </a:solidFill>
      </dgm:spPr>
      <dgm:t>
        <a:bodyPr/>
        <a:lstStyle/>
        <a:p>
          <a:pPr rtl="0"/>
          <a:r>
            <a:rPr lang="en-GB" sz="2000" dirty="0">
              <a:solidFill>
                <a:schemeClr val="tx1"/>
              </a:solidFill>
            </a:rPr>
            <a:t>4. </a:t>
          </a:r>
          <a:r>
            <a:rPr lang="en-GB" sz="2000" dirty="0" err="1">
              <a:solidFill>
                <a:schemeClr val="tx1"/>
              </a:solidFill>
            </a:rPr>
            <a:t>Oportunidades</a:t>
          </a:r>
          <a:r>
            <a:rPr lang="en-GB" sz="2000" dirty="0">
              <a:solidFill>
                <a:schemeClr val="tx1"/>
              </a:solidFill>
            </a:rPr>
            <a:t> </a:t>
          </a:r>
          <a:r>
            <a:rPr lang="en-GB" sz="2000" strike="noStrike" dirty="0" err="1" smtClean="0">
              <a:solidFill>
                <a:schemeClr val="tx1"/>
              </a:solidFill>
            </a:rPr>
            <a:t>perdidas</a:t>
          </a:r>
          <a:endParaRPr lang="en-GB" sz="2000" strike="noStrike" dirty="0">
            <a:solidFill>
              <a:schemeClr val="tx1"/>
            </a:solidFill>
          </a:endParaRPr>
        </a:p>
      </dgm:t>
    </dgm:pt>
    <dgm:pt modelId="{6C4966BD-2E32-42CF-9ACC-6EDE9E2EC19C}" type="parTrans" cxnId="{14E42C59-8FDA-4C55-8EDE-E1BA0704EAFC}">
      <dgm:prSet/>
      <dgm:spPr/>
      <dgm:t>
        <a:bodyPr/>
        <a:lstStyle/>
        <a:p>
          <a:endParaRPr lang="en-GB"/>
        </a:p>
      </dgm:t>
    </dgm:pt>
    <dgm:pt modelId="{F8542C47-662B-48EB-83EA-408B39DF7589}" type="sibTrans" cxnId="{14E42C59-8FDA-4C55-8EDE-E1BA0704EAFC}">
      <dgm:prSet/>
      <dgm:spPr/>
      <dgm:t>
        <a:bodyPr/>
        <a:lstStyle/>
        <a:p>
          <a:endParaRPr lang="en-GB"/>
        </a:p>
      </dgm:t>
    </dgm:pt>
    <dgm:pt modelId="{7ADBD254-F3A8-45BA-97A2-B10099EAF300}">
      <dgm:prSet custT="1"/>
      <dgm:spPr>
        <a:solidFill>
          <a:srgbClr val="E9EDF4"/>
        </a:solidFill>
      </dgm:spPr>
      <dgm:t>
        <a:bodyPr/>
        <a:lstStyle/>
        <a:p>
          <a:pPr rtl="0"/>
          <a:r>
            <a:rPr lang="en-GB" sz="2000" dirty="0">
              <a:solidFill>
                <a:schemeClr val="tx1"/>
              </a:solidFill>
            </a:rPr>
            <a:t>6. Estrategias de la prueba del VIH incluyendo la prueba del VIH guiada por enfermedades indicadoras</a:t>
          </a:r>
        </a:p>
      </dgm:t>
    </dgm:pt>
    <dgm:pt modelId="{F030D52B-33C9-4CF2-BE55-4168E6C52F5E}" type="parTrans" cxnId="{F6A48313-160C-4A82-9EB4-8FFD50B63029}">
      <dgm:prSet/>
      <dgm:spPr/>
      <dgm:t>
        <a:bodyPr/>
        <a:lstStyle/>
        <a:p>
          <a:endParaRPr lang="en-GB"/>
        </a:p>
      </dgm:t>
    </dgm:pt>
    <dgm:pt modelId="{C54172BD-B7AE-4237-A2D6-CBE22CEA6D8E}" type="sibTrans" cxnId="{F6A48313-160C-4A82-9EB4-8FFD50B63029}">
      <dgm:prSet/>
      <dgm:spPr/>
      <dgm:t>
        <a:bodyPr/>
        <a:lstStyle/>
        <a:p>
          <a:endParaRPr lang="en-GB"/>
        </a:p>
      </dgm:t>
    </dgm:pt>
    <dgm:pt modelId="{878F4850-5941-4A3C-9129-2ECFE0B32ED5}">
      <dgm:prSet custT="1"/>
      <dgm:spPr>
        <a:solidFill>
          <a:srgbClr val="E9EDF4"/>
        </a:solidFill>
      </dgm:spPr>
      <dgm:t>
        <a:bodyPr/>
        <a:lstStyle/>
        <a:p>
          <a:pPr rtl="0"/>
          <a:r>
            <a:rPr lang="en-GB" sz="2000" dirty="0" smtClean="0">
              <a:solidFill>
                <a:schemeClr val="tx1"/>
              </a:solidFill>
            </a:rPr>
            <a:t>5. </a:t>
          </a:r>
          <a:r>
            <a:rPr lang="en-GB" sz="2000" dirty="0" err="1" smtClean="0">
              <a:solidFill>
                <a:schemeClr val="tx1"/>
              </a:solidFill>
            </a:rPr>
            <a:t>Barreras</a:t>
          </a:r>
          <a:r>
            <a:rPr lang="en-GB" sz="2000" dirty="0" smtClean="0">
              <a:solidFill>
                <a:schemeClr val="tx1"/>
              </a:solidFill>
            </a:rPr>
            <a:t> </a:t>
          </a:r>
          <a:r>
            <a:rPr lang="en-GB" sz="2000" dirty="0">
              <a:solidFill>
                <a:schemeClr val="tx1"/>
              </a:solidFill>
            </a:rPr>
            <a:t>para la prueba/dudas más frecuentes</a:t>
          </a:r>
        </a:p>
      </dgm:t>
    </dgm:pt>
    <dgm:pt modelId="{632BB5FA-C52A-4CF8-96A8-8717A4E2A1A6}" type="parTrans" cxnId="{1658E4CF-C173-46C6-B4DE-F995AAF31B7B}">
      <dgm:prSet/>
      <dgm:spPr/>
      <dgm:t>
        <a:bodyPr/>
        <a:lstStyle/>
        <a:p>
          <a:endParaRPr lang="en-GB"/>
        </a:p>
      </dgm:t>
    </dgm:pt>
    <dgm:pt modelId="{E7987764-A999-4E74-81FA-1C220AAA9805}" type="sibTrans" cxnId="{1658E4CF-C173-46C6-B4DE-F995AAF31B7B}">
      <dgm:prSet/>
      <dgm:spPr/>
      <dgm:t>
        <a:bodyPr/>
        <a:lstStyle/>
        <a:p>
          <a:endParaRPr lang="en-GB"/>
        </a:p>
      </dgm:t>
    </dgm:pt>
    <dgm:pt modelId="{3C98A23B-9912-4DFC-94DE-9675821665F5}" type="pres">
      <dgm:prSet presAssocID="{334B3551-664B-4334-BF1F-E23996D41D35}" presName="linear" presStyleCnt="0">
        <dgm:presLayoutVars>
          <dgm:animLvl val="lvl"/>
          <dgm:resizeHandles val="exact"/>
        </dgm:presLayoutVars>
      </dgm:prSet>
      <dgm:spPr/>
      <dgm:t>
        <a:bodyPr/>
        <a:lstStyle/>
        <a:p>
          <a:endParaRPr lang="es-ES"/>
        </a:p>
      </dgm:t>
    </dgm:pt>
    <dgm:pt modelId="{27D53F48-8A9E-4AF0-93B2-8CEBDE1BB97C}" type="pres">
      <dgm:prSet presAssocID="{76EB3F9B-2E05-4C7C-8DE6-4ABBB04CB700}" presName="parentText" presStyleLbl="node1" presStyleIdx="0" presStyleCnt="6">
        <dgm:presLayoutVars>
          <dgm:chMax val="0"/>
          <dgm:bulletEnabled val="1"/>
        </dgm:presLayoutVars>
      </dgm:prSet>
      <dgm:spPr/>
      <dgm:t>
        <a:bodyPr/>
        <a:lstStyle/>
        <a:p>
          <a:endParaRPr lang="es-ES"/>
        </a:p>
      </dgm:t>
    </dgm:pt>
    <dgm:pt modelId="{B59A89EE-9D55-421F-8567-5EBE4D230955}" type="pres">
      <dgm:prSet presAssocID="{8DB55BB1-F7B5-4D74-B5A4-831CBA86F5E9}" presName="spacer" presStyleCnt="0"/>
      <dgm:spPr/>
    </dgm:pt>
    <dgm:pt modelId="{0363741D-5522-44EE-BA48-7952B8DF3484}" type="pres">
      <dgm:prSet presAssocID="{DC5626C3-89EC-42E9-A8A5-2C4033403F44}" presName="parentText" presStyleLbl="node1" presStyleIdx="1" presStyleCnt="6">
        <dgm:presLayoutVars>
          <dgm:chMax val="0"/>
          <dgm:bulletEnabled val="1"/>
        </dgm:presLayoutVars>
      </dgm:prSet>
      <dgm:spPr/>
      <dgm:t>
        <a:bodyPr/>
        <a:lstStyle/>
        <a:p>
          <a:endParaRPr lang="es-ES"/>
        </a:p>
      </dgm:t>
    </dgm:pt>
    <dgm:pt modelId="{0BF2AA6C-D6FE-42AE-B985-92A0D12CF2D4}" type="pres">
      <dgm:prSet presAssocID="{7E72F3AA-96AB-4BDA-966A-77F428A16813}" presName="spacer" presStyleCnt="0"/>
      <dgm:spPr/>
    </dgm:pt>
    <dgm:pt modelId="{3C1371A6-360D-4628-B6B6-D0DCC663AD7A}" type="pres">
      <dgm:prSet presAssocID="{4EA625BF-1FAA-4074-975F-44FFB7629D05}" presName="parentText" presStyleLbl="node1" presStyleIdx="2" presStyleCnt="6">
        <dgm:presLayoutVars>
          <dgm:chMax val="0"/>
          <dgm:bulletEnabled val="1"/>
        </dgm:presLayoutVars>
      </dgm:prSet>
      <dgm:spPr/>
      <dgm:t>
        <a:bodyPr/>
        <a:lstStyle/>
        <a:p>
          <a:endParaRPr lang="es-ES"/>
        </a:p>
      </dgm:t>
    </dgm:pt>
    <dgm:pt modelId="{6F6B4B09-981E-4FEF-863F-8026D8B0BDFF}" type="pres">
      <dgm:prSet presAssocID="{5149B0F2-B325-4410-B48F-2CAA44C0CA71}" presName="spacer" presStyleCnt="0"/>
      <dgm:spPr/>
    </dgm:pt>
    <dgm:pt modelId="{C60C5F13-BC11-46BA-86A0-E8C8DEBDFD2D}" type="pres">
      <dgm:prSet presAssocID="{C078F39B-ABCC-4031-88AE-54B7143D90E1}" presName="parentText" presStyleLbl="node1" presStyleIdx="3" presStyleCnt="6" custLinFactY="190" custLinFactNeighborX="-551" custLinFactNeighborY="100000">
        <dgm:presLayoutVars>
          <dgm:chMax val="0"/>
          <dgm:bulletEnabled val="1"/>
        </dgm:presLayoutVars>
      </dgm:prSet>
      <dgm:spPr/>
      <dgm:t>
        <a:bodyPr/>
        <a:lstStyle/>
        <a:p>
          <a:endParaRPr lang="es-ES"/>
        </a:p>
      </dgm:t>
    </dgm:pt>
    <dgm:pt modelId="{51223976-9EDD-44DB-B904-276081631982}" type="pres">
      <dgm:prSet presAssocID="{F8542C47-662B-48EB-83EA-408B39DF7589}" presName="spacer" presStyleCnt="0"/>
      <dgm:spPr/>
    </dgm:pt>
    <dgm:pt modelId="{8DEC646D-C5DB-4FE2-AC56-684A2AB5DB0E}" type="pres">
      <dgm:prSet presAssocID="{7ADBD254-F3A8-45BA-97A2-B10099EAF300}" presName="parentText" presStyleLbl="node1" presStyleIdx="4" presStyleCnt="6" custLinFactY="100000" custLinFactNeighborY="158051">
        <dgm:presLayoutVars>
          <dgm:chMax val="0"/>
          <dgm:bulletEnabled val="1"/>
        </dgm:presLayoutVars>
      </dgm:prSet>
      <dgm:spPr/>
      <dgm:t>
        <a:bodyPr/>
        <a:lstStyle/>
        <a:p>
          <a:endParaRPr lang="es-ES"/>
        </a:p>
      </dgm:t>
    </dgm:pt>
    <dgm:pt modelId="{4922431F-3D46-4906-93E0-CF5BE3C812E5}" type="pres">
      <dgm:prSet presAssocID="{C54172BD-B7AE-4237-A2D6-CBE22CEA6D8E}" presName="spacer" presStyleCnt="0"/>
      <dgm:spPr/>
    </dgm:pt>
    <dgm:pt modelId="{7B30A21E-1790-47E3-9E16-169E73C13270}" type="pres">
      <dgm:prSet presAssocID="{878F4850-5941-4A3C-9129-2ECFE0B32ED5}" presName="parentText" presStyleLbl="node1" presStyleIdx="5" presStyleCnt="6" custLinFactY="-94385" custLinFactNeighborY="-100000">
        <dgm:presLayoutVars>
          <dgm:chMax val="0"/>
          <dgm:bulletEnabled val="1"/>
        </dgm:presLayoutVars>
      </dgm:prSet>
      <dgm:spPr/>
      <dgm:t>
        <a:bodyPr/>
        <a:lstStyle/>
        <a:p>
          <a:endParaRPr lang="es-ES"/>
        </a:p>
      </dgm:t>
    </dgm:pt>
  </dgm:ptLst>
  <dgm:cxnLst>
    <dgm:cxn modelId="{18BE404D-25FB-4B7B-810E-8FD34664C302}" type="presOf" srcId="{878F4850-5941-4A3C-9129-2ECFE0B32ED5}" destId="{7B30A21E-1790-47E3-9E16-169E73C13270}" srcOrd="0" destOrd="0" presId="urn:microsoft.com/office/officeart/2005/8/layout/vList2"/>
    <dgm:cxn modelId="{DD7C7F6F-8763-473F-B6DA-738B813263E0}" type="presOf" srcId="{76EB3F9B-2E05-4C7C-8DE6-4ABBB04CB700}" destId="{27D53F48-8A9E-4AF0-93B2-8CEBDE1BB97C}" srcOrd="0" destOrd="0" presId="urn:microsoft.com/office/officeart/2005/8/layout/vList2"/>
    <dgm:cxn modelId="{9D9925CF-5AA9-4F1A-ACEC-5D746D024697}" type="presOf" srcId="{334B3551-664B-4334-BF1F-E23996D41D35}" destId="{3C98A23B-9912-4DFC-94DE-9675821665F5}" srcOrd="0" destOrd="0" presId="urn:microsoft.com/office/officeart/2005/8/layout/vList2"/>
    <dgm:cxn modelId="{FC51D136-F4AD-4871-8A55-F102EB444AA7}" type="presOf" srcId="{C078F39B-ABCC-4031-88AE-54B7143D90E1}" destId="{C60C5F13-BC11-46BA-86A0-E8C8DEBDFD2D}" srcOrd="0" destOrd="0" presId="urn:microsoft.com/office/officeart/2005/8/layout/vList2"/>
    <dgm:cxn modelId="{90F6AF36-19B0-44C7-B0E4-6D3F97C7E5AB}" type="presOf" srcId="{DC5626C3-89EC-42E9-A8A5-2C4033403F44}" destId="{0363741D-5522-44EE-BA48-7952B8DF3484}" srcOrd="0" destOrd="0" presId="urn:microsoft.com/office/officeart/2005/8/layout/vList2"/>
    <dgm:cxn modelId="{F349467F-CF3D-44EA-9D8D-A4736A6B6345}" type="presOf" srcId="{7ADBD254-F3A8-45BA-97A2-B10099EAF300}" destId="{8DEC646D-C5DB-4FE2-AC56-684A2AB5DB0E}" srcOrd="0" destOrd="0" presId="urn:microsoft.com/office/officeart/2005/8/layout/vList2"/>
    <dgm:cxn modelId="{1658E4CF-C173-46C6-B4DE-F995AAF31B7B}" srcId="{334B3551-664B-4334-BF1F-E23996D41D35}" destId="{878F4850-5941-4A3C-9129-2ECFE0B32ED5}" srcOrd="5" destOrd="0" parTransId="{632BB5FA-C52A-4CF8-96A8-8717A4E2A1A6}" sibTransId="{E7987764-A999-4E74-81FA-1C220AAA9805}"/>
    <dgm:cxn modelId="{56209C46-9996-439E-9D36-CFFD22D4989F}" srcId="{334B3551-664B-4334-BF1F-E23996D41D35}" destId="{4EA625BF-1FAA-4074-975F-44FFB7629D05}" srcOrd="2" destOrd="0" parTransId="{8CFDCCA7-4C6F-4D65-B99A-CB3E7F75D66B}" sibTransId="{5149B0F2-B325-4410-B48F-2CAA44C0CA71}"/>
    <dgm:cxn modelId="{0263B555-D34B-44E7-8E6E-FE4F7C7AB801}" srcId="{334B3551-664B-4334-BF1F-E23996D41D35}" destId="{DC5626C3-89EC-42E9-A8A5-2C4033403F44}" srcOrd="1" destOrd="0" parTransId="{53EBF0CD-8EAD-4982-B8DE-6E0351C0CAB9}" sibTransId="{7E72F3AA-96AB-4BDA-966A-77F428A16813}"/>
    <dgm:cxn modelId="{14E42C59-8FDA-4C55-8EDE-E1BA0704EAFC}" srcId="{334B3551-664B-4334-BF1F-E23996D41D35}" destId="{C078F39B-ABCC-4031-88AE-54B7143D90E1}" srcOrd="3" destOrd="0" parTransId="{6C4966BD-2E32-42CF-9ACC-6EDE9E2EC19C}" sibTransId="{F8542C47-662B-48EB-83EA-408B39DF7589}"/>
    <dgm:cxn modelId="{40CC1CD5-C2AB-4689-94EA-72EFB195241A}" type="presOf" srcId="{4EA625BF-1FAA-4074-975F-44FFB7629D05}" destId="{3C1371A6-360D-4628-B6B6-D0DCC663AD7A}" srcOrd="0" destOrd="0" presId="urn:microsoft.com/office/officeart/2005/8/layout/vList2"/>
    <dgm:cxn modelId="{F6A48313-160C-4A82-9EB4-8FFD50B63029}" srcId="{334B3551-664B-4334-BF1F-E23996D41D35}" destId="{7ADBD254-F3A8-45BA-97A2-B10099EAF300}" srcOrd="4" destOrd="0" parTransId="{F030D52B-33C9-4CF2-BE55-4168E6C52F5E}" sibTransId="{C54172BD-B7AE-4237-A2D6-CBE22CEA6D8E}"/>
    <dgm:cxn modelId="{5B0F4E01-CCCE-4A74-A665-490717D913A9}" srcId="{334B3551-664B-4334-BF1F-E23996D41D35}" destId="{76EB3F9B-2E05-4C7C-8DE6-4ABBB04CB700}" srcOrd="0" destOrd="0" parTransId="{DE2C285B-3357-4DDB-9318-9CA4EA74D859}" sibTransId="{8DB55BB1-F7B5-4D74-B5A4-831CBA86F5E9}"/>
    <dgm:cxn modelId="{04C85229-E874-4C61-8E9A-1EE6552E7E55}" type="presParOf" srcId="{3C98A23B-9912-4DFC-94DE-9675821665F5}" destId="{27D53F48-8A9E-4AF0-93B2-8CEBDE1BB97C}" srcOrd="0" destOrd="0" presId="urn:microsoft.com/office/officeart/2005/8/layout/vList2"/>
    <dgm:cxn modelId="{B3DFEB11-1FEA-4A51-84EA-C98737DCB669}" type="presParOf" srcId="{3C98A23B-9912-4DFC-94DE-9675821665F5}" destId="{B59A89EE-9D55-421F-8567-5EBE4D230955}" srcOrd="1" destOrd="0" presId="urn:microsoft.com/office/officeart/2005/8/layout/vList2"/>
    <dgm:cxn modelId="{447C80D4-15BF-4ABC-A014-431962ADD142}" type="presParOf" srcId="{3C98A23B-9912-4DFC-94DE-9675821665F5}" destId="{0363741D-5522-44EE-BA48-7952B8DF3484}" srcOrd="2" destOrd="0" presId="urn:microsoft.com/office/officeart/2005/8/layout/vList2"/>
    <dgm:cxn modelId="{A37D822D-CE2F-4933-893C-011D57A75F8B}" type="presParOf" srcId="{3C98A23B-9912-4DFC-94DE-9675821665F5}" destId="{0BF2AA6C-D6FE-42AE-B985-92A0D12CF2D4}" srcOrd="3" destOrd="0" presId="urn:microsoft.com/office/officeart/2005/8/layout/vList2"/>
    <dgm:cxn modelId="{F9A1DC6F-9ED4-44D3-96E6-9B46043F1336}" type="presParOf" srcId="{3C98A23B-9912-4DFC-94DE-9675821665F5}" destId="{3C1371A6-360D-4628-B6B6-D0DCC663AD7A}" srcOrd="4" destOrd="0" presId="urn:microsoft.com/office/officeart/2005/8/layout/vList2"/>
    <dgm:cxn modelId="{85F01D19-8B42-4B97-A8CF-66C86542076C}" type="presParOf" srcId="{3C98A23B-9912-4DFC-94DE-9675821665F5}" destId="{6F6B4B09-981E-4FEF-863F-8026D8B0BDFF}" srcOrd="5" destOrd="0" presId="urn:microsoft.com/office/officeart/2005/8/layout/vList2"/>
    <dgm:cxn modelId="{DBFA10CC-6BC4-4830-AE48-8F2C56593EBA}" type="presParOf" srcId="{3C98A23B-9912-4DFC-94DE-9675821665F5}" destId="{C60C5F13-BC11-46BA-86A0-E8C8DEBDFD2D}" srcOrd="6" destOrd="0" presId="urn:microsoft.com/office/officeart/2005/8/layout/vList2"/>
    <dgm:cxn modelId="{2862B87F-5EEC-4735-B96A-960B153EB98D}" type="presParOf" srcId="{3C98A23B-9912-4DFC-94DE-9675821665F5}" destId="{51223976-9EDD-44DB-B904-276081631982}" srcOrd="7" destOrd="0" presId="urn:microsoft.com/office/officeart/2005/8/layout/vList2"/>
    <dgm:cxn modelId="{AE04727C-8EDA-49C3-857B-696305AFF21B}" type="presParOf" srcId="{3C98A23B-9912-4DFC-94DE-9675821665F5}" destId="{8DEC646D-C5DB-4FE2-AC56-684A2AB5DB0E}" srcOrd="8" destOrd="0" presId="urn:microsoft.com/office/officeart/2005/8/layout/vList2"/>
    <dgm:cxn modelId="{E481F452-8287-4AD6-9406-110BDA097D77}" type="presParOf" srcId="{3C98A23B-9912-4DFC-94DE-9675821665F5}" destId="{4922431F-3D46-4906-93E0-CF5BE3C812E5}" srcOrd="9" destOrd="0" presId="urn:microsoft.com/office/officeart/2005/8/layout/vList2"/>
    <dgm:cxn modelId="{81D3A7B9-C53B-40B0-9303-1AA3F6632C8C}" type="presParOf" srcId="{3C98A23B-9912-4DFC-94DE-9675821665F5}" destId="{7B30A21E-1790-47E3-9E16-169E73C13270}"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17CBAA-D615-48D9-91D6-41857DDF6411}">
      <dsp:nvSpPr>
        <dsp:cNvPr id="0" name=""/>
        <dsp:cNvSpPr/>
      </dsp:nvSpPr>
      <dsp:spPr>
        <a:xfrm>
          <a:off x="0" y="1398"/>
          <a:ext cx="7854854" cy="46782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GB" sz="1400" kern="1200" dirty="0">
              <a:solidFill>
                <a:schemeClr val="tx1"/>
              </a:solidFill>
            </a:rPr>
            <a:t>El perfil actual de la epidemia del VIH en toda Europa </a:t>
          </a:r>
        </a:p>
      </dsp:txBody>
      <dsp:txXfrm>
        <a:off x="22837" y="24235"/>
        <a:ext cx="7809180" cy="422147"/>
      </dsp:txXfrm>
    </dsp:sp>
    <dsp:sp modelId="{807D34A3-2446-4CB8-AAEB-959BA83C828B}">
      <dsp:nvSpPr>
        <dsp:cNvPr id="0" name=""/>
        <dsp:cNvSpPr/>
      </dsp:nvSpPr>
      <dsp:spPr>
        <a:xfrm>
          <a:off x="0" y="483338"/>
          <a:ext cx="7854854" cy="46782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GB" sz="1400" kern="1200" dirty="0">
              <a:solidFill>
                <a:schemeClr val="tx1"/>
              </a:solidFill>
            </a:rPr>
            <a:t>El motivo por el que debemos hacer la prueba del VIH, los desafíos de los niveles del VIH sin diagnosticar y el diagnóstico tardío. </a:t>
          </a:r>
        </a:p>
      </dsp:txBody>
      <dsp:txXfrm>
        <a:off x="22837" y="506175"/>
        <a:ext cx="7809180" cy="422147"/>
      </dsp:txXfrm>
    </dsp:sp>
    <dsp:sp modelId="{1921AC9A-3858-4A21-B35C-29B4113E4C00}">
      <dsp:nvSpPr>
        <dsp:cNvPr id="0" name=""/>
        <dsp:cNvSpPr/>
      </dsp:nvSpPr>
      <dsp:spPr>
        <a:xfrm>
          <a:off x="0" y="965279"/>
          <a:ext cx="7854854" cy="46782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GB" sz="1400" kern="1200" dirty="0">
              <a:solidFill>
                <a:schemeClr val="tx1"/>
              </a:solidFill>
            </a:rPr>
            <a:t>Las consecuencias del </a:t>
          </a:r>
          <a:r>
            <a:rPr lang="en-GB" sz="1400" kern="1200" dirty="0" err="1" smtClean="0">
              <a:solidFill>
                <a:schemeClr val="tx1"/>
              </a:solidFill>
            </a:rPr>
            <a:t>retraso</a:t>
          </a:r>
          <a:r>
            <a:rPr lang="en-GB" sz="1400" kern="1200" dirty="0" smtClean="0">
              <a:solidFill>
                <a:schemeClr val="tx1"/>
              </a:solidFill>
            </a:rPr>
            <a:t> </a:t>
          </a:r>
          <a:r>
            <a:rPr lang="en-GB" sz="1400" kern="1200" dirty="0" err="1" smtClean="0">
              <a:solidFill>
                <a:schemeClr val="tx1"/>
              </a:solidFill>
            </a:rPr>
            <a:t>diagnóstico</a:t>
          </a:r>
          <a:endParaRPr lang="en-GB" sz="1400" strike="sngStrike" kern="1200" dirty="0">
            <a:solidFill>
              <a:schemeClr val="tx1"/>
            </a:solidFill>
          </a:endParaRPr>
        </a:p>
      </dsp:txBody>
      <dsp:txXfrm>
        <a:off x="22837" y="988116"/>
        <a:ext cx="7809180" cy="422147"/>
      </dsp:txXfrm>
    </dsp:sp>
    <dsp:sp modelId="{5CF9C817-E263-4660-914A-8759BB221744}">
      <dsp:nvSpPr>
        <dsp:cNvPr id="0" name=""/>
        <dsp:cNvSpPr/>
      </dsp:nvSpPr>
      <dsp:spPr>
        <a:xfrm>
          <a:off x="0" y="1447219"/>
          <a:ext cx="7854854" cy="46782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GB" sz="1400" kern="1200" dirty="0" err="1">
              <a:solidFill>
                <a:schemeClr val="tx1"/>
              </a:solidFill>
            </a:rPr>
            <a:t>Oportunidades</a:t>
          </a:r>
          <a:r>
            <a:rPr lang="en-GB" sz="1400" kern="1200" dirty="0">
              <a:solidFill>
                <a:schemeClr val="tx1"/>
              </a:solidFill>
            </a:rPr>
            <a:t> </a:t>
          </a:r>
          <a:r>
            <a:rPr lang="en-GB" sz="1400" kern="1200" dirty="0" err="1" smtClean="0">
              <a:solidFill>
                <a:schemeClr val="tx1"/>
              </a:solidFill>
            </a:rPr>
            <a:t>perdidas</a:t>
          </a:r>
          <a:r>
            <a:rPr lang="en-GB" sz="1400" kern="1200" dirty="0" smtClean="0">
              <a:solidFill>
                <a:srgbClr val="FF0000"/>
              </a:solidFill>
            </a:rPr>
            <a:t> </a:t>
          </a:r>
          <a:r>
            <a:rPr lang="en-GB" sz="1400" kern="1200" dirty="0" smtClean="0">
              <a:solidFill>
                <a:schemeClr val="tx1"/>
              </a:solidFill>
            </a:rPr>
            <a:t>para </a:t>
          </a:r>
          <a:r>
            <a:rPr lang="en-GB" sz="1400" kern="1200" dirty="0">
              <a:solidFill>
                <a:schemeClr val="tx1"/>
              </a:solidFill>
            </a:rPr>
            <a:t>hacer la prueba y el diagnóstico</a:t>
          </a:r>
        </a:p>
      </dsp:txBody>
      <dsp:txXfrm>
        <a:off x="22837" y="1470056"/>
        <a:ext cx="7809180" cy="422147"/>
      </dsp:txXfrm>
    </dsp:sp>
    <dsp:sp modelId="{434DCAE7-CDAC-4234-9697-F2FF13FCDB6E}">
      <dsp:nvSpPr>
        <dsp:cNvPr id="0" name=""/>
        <dsp:cNvSpPr/>
      </dsp:nvSpPr>
      <dsp:spPr>
        <a:xfrm>
          <a:off x="0" y="1871594"/>
          <a:ext cx="7854854" cy="46782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GB" sz="1400" kern="1200" dirty="0" err="1" smtClean="0">
              <a:solidFill>
                <a:schemeClr val="tx1"/>
              </a:solidFill>
            </a:rPr>
            <a:t>Barreras</a:t>
          </a:r>
          <a:r>
            <a:rPr lang="en-GB" sz="1400" kern="1200" dirty="0" smtClean="0">
              <a:solidFill>
                <a:schemeClr val="tx1"/>
              </a:solidFill>
            </a:rPr>
            <a:t> </a:t>
          </a:r>
          <a:r>
            <a:rPr lang="en-GB" sz="1400" kern="1200" dirty="0" smtClean="0">
              <a:solidFill>
                <a:schemeClr val="tx1"/>
              </a:solidFill>
            </a:rPr>
            <a:t>para </a:t>
          </a:r>
          <a:r>
            <a:rPr lang="en-GB" sz="1400" kern="1200" dirty="0">
              <a:solidFill>
                <a:schemeClr val="tx1"/>
              </a:solidFill>
            </a:rPr>
            <a:t>la prueba </a:t>
          </a:r>
        </a:p>
      </dsp:txBody>
      <dsp:txXfrm>
        <a:off x="22837" y="1894431"/>
        <a:ext cx="7809180" cy="422147"/>
      </dsp:txXfrm>
    </dsp:sp>
    <dsp:sp modelId="{281A882D-1DDD-41AA-9F3B-6F30CF90A857}">
      <dsp:nvSpPr>
        <dsp:cNvPr id="0" name=""/>
        <dsp:cNvSpPr/>
      </dsp:nvSpPr>
      <dsp:spPr>
        <a:xfrm>
          <a:off x="0" y="2411099"/>
          <a:ext cx="7854854" cy="46782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GB" sz="1400" kern="1200" dirty="0">
              <a:solidFill>
                <a:schemeClr val="tx1"/>
              </a:solidFill>
            </a:rPr>
            <a:t>Las estrategias de la prueba del VIH incluyendo la prueba del VIH guiada por enfermedades indicadoras </a:t>
          </a:r>
        </a:p>
      </dsp:txBody>
      <dsp:txXfrm>
        <a:off x="22837" y="2433936"/>
        <a:ext cx="7809180" cy="4221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D53F48-8A9E-4AF0-93B2-8CEBDE1BB97C}">
      <dsp:nvSpPr>
        <dsp:cNvPr id="0" name=""/>
        <dsp:cNvSpPr/>
      </dsp:nvSpPr>
      <dsp:spPr>
        <a:xfrm>
          <a:off x="0" y="1647"/>
          <a:ext cx="7776864" cy="77976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b="0" kern="1200" dirty="0">
              <a:solidFill>
                <a:schemeClr val="tx1"/>
              </a:solidFill>
            </a:rPr>
            <a:t>1. El perfil general de la epidemia del VIH en toda Europa</a:t>
          </a:r>
        </a:p>
      </dsp:txBody>
      <dsp:txXfrm>
        <a:off x="38065" y="39712"/>
        <a:ext cx="7700734" cy="703631"/>
      </dsp:txXfrm>
    </dsp:sp>
    <dsp:sp modelId="{0363741D-5522-44EE-BA48-7952B8DF3484}">
      <dsp:nvSpPr>
        <dsp:cNvPr id="0" name=""/>
        <dsp:cNvSpPr/>
      </dsp:nvSpPr>
      <dsp:spPr>
        <a:xfrm>
          <a:off x="0" y="795542"/>
          <a:ext cx="7776864" cy="77976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dirty="0">
              <a:solidFill>
                <a:schemeClr val="tx1"/>
              </a:solidFill>
            </a:rPr>
            <a:t>2. ¿Por qué realizar la prueba del VIH? </a:t>
          </a:r>
        </a:p>
      </dsp:txBody>
      <dsp:txXfrm>
        <a:off x="38065" y="833607"/>
        <a:ext cx="7700734" cy="703631"/>
      </dsp:txXfrm>
    </dsp:sp>
    <dsp:sp modelId="{3C1371A6-360D-4628-B6B6-D0DCC663AD7A}">
      <dsp:nvSpPr>
        <dsp:cNvPr id="0" name=""/>
        <dsp:cNvSpPr/>
      </dsp:nvSpPr>
      <dsp:spPr>
        <a:xfrm>
          <a:off x="0" y="1589436"/>
          <a:ext cx="7776864" cy="77976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dirty="0">
              <a:solidFill>
                <a:schemeClr val="tx1"/>
              </a:solidFill>
            </a:rPr>
            <a:t>3. Consecuencias del </a:t>
          </a:r>
          <a:r>
            <a:rPr lang="en-GB" sz="2000" kern="1200" dirty="0" err="1" smtClean="0">
              <a:solidFill>
                <a:schemeClr val="tx1"/>
              </a:solidFill>
            </a:rPr>
            <a:t>retraso</a:t>
          </a:r>
          <a:r>
            <a:rPr lang="en-GB" sz="2000" kern="1200" dirty="0" smtClean="0">
              <a:solidFill>
                <a:schemeClr val="tx1"/>
              </a:solidFill>
            </a:rPr>
            <a:t> </a:t>
          </a:r>
          <a:r>
            <a:rPr lang="en-GB" sz="2000" kern="1200" dirty="0" err="1" smtClean="0">
              <a:solidFill>
                <a:schemeClr val="tx1"/>
              </a:solidFill>
            </a:rPr>
            <a:t>diagnóstico</a:t>
          </a:r>
          <a:r>
            <a:rPr lang="en-GB" sz="2000" kern="1200" dirty="0" smtClean="0">
              <a:solidFill>
                <a:schemeClr val="tx1"/>
              </a:solidFill>
            </a:rPr>
            <a:t> </a:t>
          </a:r>
          <a:r>
            <a:rPr lang="en-GB" sz="2000" strike="sngStrike" kern="1200" dirty="0">
              <a:solidFill>
                <a:schemeClr val="tx1"/>
              </a:solidFill>
            </a:rPr>
            <a:t>tardío</a:t>
          </a:r>
        </a:p>
      </dsp:txBody>
      <dsp:txXfrm>
        <a:off x="38065" y="1627501"/>
        <a:ext cx="7700734" cy="703631"/>
      </dsp:txXfrm>
    </dsp:sp>
    <dsp:sp modelId="{C60C5F13-BC11-46BA-86A0-E8C8DEBDFD2D}">
      <dsp:nvSpPr>
        <dsp:cNvPr id="0" name=""/>
        <dsp:cNvSpPr/>
      </dsp:nvSpPr>
      <dsp:spPr>
        <a:xfrm>
          <a:off x="0" y="2398944"/>
          <a:ext cx="7776864" cy="77976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dirty="0">
              <a:solidFill>
                <a:schemeClr val="tx1"/>
              </a:solidFill>
            </a:rPr>
            <a:t>4. </a:t>
          </a:r>
          <a:r>
            <a:rPr lang="en-GB" sz="2000" kern="1200" dirty="0" err="1">
              <a:solidFill>
                <a:schemeClr val="tx1"/>
              </a:solidFill>
            </a:rPr>
            <a:t>Oportunidades</a:t>
          </a:r>
          <a:r>
            <a:rPr lang="en-GB" sz="2000" kern="1200" dirty="0">
              <a:solidFill>
                <a:schemeClr val="tx1"/>
              </a:solidFill>
            </a:rPr>
            <a:t> </a:t>
          </a:r>
          <a:r>
            <a:rPr lang="en-GB" sz="2000" strike="noStrike" kern="1200" dirty="0" err="1" smtClean="0">
              <a:solidFill>
                <a:schemeClr val="tx1"/>
              </a:solidFill>
            </a:rPr>
            <a:t>perdidas</a:t>
          </a:r>
          <a:endParaRPr lang="en-GB" sz="2000" strike="noStrike" kern="1200" dirty="0">
            <a:solidFill>
              <a:schemeClr val="tx1"/>
            </a:solidFill>
          </a:endParaRPr>
        </a:p>
      </dsp:txBody>
      <dsp:txXfrm>
        <a:off x="38065" y="2437009"/>
        <a:ext cx="7700734" cy="703631"/>
      </dsp:txXfrm>
    </dsp:sp>
    <dsp:sp modelId="{8DEC646D-C5DB-4FE2-AC56-684A2AB5DB0E}">
      <dsp:nvSpPr>
        <dsp:cNvPr id="0" name=""/>
        <dsp:cNvSpPr/>
      </dsp:nvSpPr>
      <dsp:spPr>
        <a:xfrm>
          <a:off x="0" y="3972766"/>
          <a:ext cx="7776864" cy="77976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dirty="0">
              <a:solidFill>
                <a:schemeClr val="tx1"/>
              </a:solidFill>
            </a:rPr>
            <a:t>6. Estrategias de la prueba del VIH incluyendo la prueba del VIH guiada por enfermedades indicadoras</a:t>
          </a:r>
        </a:p>
      </dsp:txBody>
      <dsp:txXfrm>
        <a:off x="38065" y="4010831"/>
        <a:ext cx="7700734" cy="703631"/>
      </dsp:txXfrm>
    </dsp:sp>
    <dsp:sp modelId="{7B30A21E-1790-47E3-9E16-169E73C13270}">
      <dsp:nvSpPr>
        <dsp:cNvPr id="0" name=""/>
        <dsp:cNvSpPr/>
      </dsp:nvSpPr>
      <dsp:spPr>
        <a:xfrm>
          <a:off x="0" y="3221008"/>
          <a:ext cx="7776864" cy="779761"/>
        </a:xfrm>
        <a:prstGeom prst="roundRect">
          <a:avLst/>
        </a:prstGeom>
        <a:solidFill>
          <a:srgbClr val="E9EDF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dirty="0" smtClean="0">
              <a:solidFill>
                <a:schemeClr val="tx1"/>
              </a:solidFill>
            </a:rPr>
            <a:t>5. </a:t>
          </a:r>
          <a:r>
            <a:rPr lang="en-GB" sz="2000" kern="1200" dirty="0" err="1" smtClean="0">
              <a:solidFill>
                <a:schemeClr val="tx1"/>
              </a:solidFill>
            </a:rPr>
            <a:t>Barreras</a:t>
          </a:r>
          <a:r>
            <a:rPr lang="en-GB" sz="2000" kern="1200" dirty="0" smtClean="0">
              <a:solidFill>
                <a:schemeClr val="tx1"/>
              </a:solidFill>
            </a:rPr>
            <a:t> </a:t>
          </a:r>
          <a:r>
            <a:rPr lang="en-GB" sz="2000" kern="1200" dirty="0">
              <a:solidFill>
                <a:schemeClr val="tx1"/>
              </a:solidFill>
            </a:rPr>
            <a:t>para la prueba/dudas más frecuentes</a:t>
          </a:r>
        </a:p>
      </dsp:txBody>
      <dsp:txXfrm>
        <a:off x="38065" y="3259073"/>
        <a:ext cx="7700734" cy="70363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CCD226D-42EA-4542-AAF8-61505A5703FC}" type="datetimeFigureOut">
              <a:rPr lang="en-GB" smtClean="0"/>
              <a:t>30/06/2017</a:t>
            </a:fld>
            <a:endParaRPr lang="es-ES" dirty="0"/>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r>
              <a:rPr lang="es-ES"/>
              <a:t>HERRAMIENTA UNO OptTEST - DOCUMENTO PROVISIONAL VERSIÓN FINAL 18 ENE 2016 (AS email 18 Ene 2016)</a:t>
            </a:r>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E91BFB43-ADDF-47AA-9F1B-797E580A5EF8}" type="slidenum">
              <a:rPr lang="en-GB" smtClean="0"/>
              <a:t>‹nr.›</a:t>
            </a:fld>
            <a:endParaRPr lang="es-ES" dirty="0"/>
          </a:p>
        </p:txBody>
      </p:sp>
    </p:spTree>
    <p:extLst>
      <p:ext uri="{BB962C8B-B14F-4D97-AF65-F5344CB8AC3E}">
        <p14:creationId xmlns:p14="http://schemas.microsoft.com/office/powerpoint/2010/main" val="214781001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AD6F8F93-3666-4E93-A625-5B485895C95D}" type="datetimeFigureOut">
              <a:rPr lang="en-GB" smtClean="0"/>
              <a:t>30/06/2017</a:t>
            </a:fld>
            <a:endParaRPr lang="es-E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r>
              <a:rPr lang="es-ES"/>
              <a:t>HERRAMIENTA UNO OptTEST - DOCUMENTO PROVISIONAL VERSIÓN FINAL 18 ENE 2016 (AS email 18 Ene 2016)</a:t>
            </a:r>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E19BBA69-F71B-400F-8057-BFFCF0B37730}" type="slidenum">
              <a:rPr lang="en-GB" smtClean="0"/>
              <a:t>‹nr.›</a:t>
            </a:fld>
            <a:endParaRPr lang="es-ES" dirty="0"/>
          </a:p>
        </p:txBody>
      </p:sp>
    </p:spTree>
    <p:extLst>
      <p:ext uri="{BB962C8B-B14F-4D97-AF65-F5344CB8AC3E}">
        <p14:creationId xmlns:p14="http://schemas.microsoft.com/office/powerpoint/2010/main" val="3085790365"/>
      </p:ext>
    </p:extLst>
  </p:cSld>
  <p:clrMap bg1="lt1" tx1="dk1" bg2="lt2" tx2="dk2" accent1="accent1" accent2="accent2" accent3="accent3" accent4="accent4" accent5="accent5" accent6="accent6" hlink="hlink" folHlink="folHlink"/>
  <p:hf sldNum="0" hdr="0" ftr="0" dt="0"/>
  <p:notesStyle>
    <a:lvl1pPr marL="0" algn="l" defTabSz="912370" rtl="0" eaLnBrk="1" latinLnBrk="0" hangingPunct="1">
      <a:defRPr sz="1200" kern="1200">
        <a:solidFill>
          <a:schemeClr val="tx1"/>
        </a:solidFill>
        <a:latin typeface="+mn-lt"/>
        <a:ea typeface="+mn-ea"/>
        <a:cs typeface="+mn-cs"/>
      </a:defRPr>
    </a:lvl1pPr>
    <a:lvl2pPr marL="456188" algn="l" defTabSz="912370" rtl="0" eaLnBrk="1" latinLnBrk="0" hangingPunct="1">
      <a:defRPr sz="1200" kern="1200">
        <a:solidFill>
          <a:schemeClr val="tx1"/>
        </a:solidFill>
        <a:latin typeface="+mn-lt"/>
        <a:ea typeface="+mn-ea"/>
        <a:cs typeface="+mn-cs"/>
      </a:defRPr>
    </a:lvl2pPr>
    <a:lvl3pPr marL="912370" algn="l" defTabSz="912370" rtl="0" eaLnBrk="1" latinLnBrk="0" hangingPunct="1">
      <a:defRPr sz="1200" kern="1200">
        <a:solidFill>
          <a:schemeClr val="tx1"/>
        </a:solidFill>
        <a:latin typeface="+mn-lt"/>
        <a:ea typeface="+mn-ea"/>
        <a:cs typeface="+mn-cs"/>
      </a:defRPr>
    </a:lvl3pPr>
    <a:lvl4pPr marL="1368557" algn="l" defTabSz="912370" rtl="0" eaLnBrk="1" latinLnBrk="0" hangingPunct="1">
      <a:defRPr sz="1200" kern="1200">
        <a:solidFill>
          <a:schemeClr val="tx1"/>
        </a:solidFill>
        <a:latin typeface="+mn-lt"/>
        <a:ea typeface="+mn-ea"/>
        <a:cs typeface="+mn-cs"/>
      </a:defRPr>
    </a:lvl4pPr>
    <a:lvl5pPr marL="1824741" algn="l" defTabSz="912370" rtl="0" eaLnBrk="1" latinLnBrk="0" hangingPunct="1">
      <a:defRPr sz="1200" kern="1200">
        <a:solidFill>
          <a:schemeClr val="tx1"/>
        </a:solidFill>
        <a:latin typeface="+mn-lt"/>
        <a:ea typeface="+mn-ea"/>
        <a:cs typeface="+mn-cs"/>
      </a:defRPr>
    </a:lvl5pPr>
    <a:lvl6pPr marL="2280927" algn="l" defTabSz="912370" rtl="0" eaLnBrk="1" latinLnBrk="0" hangingPunct="1">
      <a:defRPr sz="1200" kern="1200">
        <a:solidFill>
          <a:schemeClr val="tx1"/>
        </a:solidFill>
        <a:latin typeface="+mn-lt"/>
        <a:ea typeface="+mn-ea"/>
        <a:cs typeface="+mn-cs"/>
      </a:defRPr>
    </a:lvl6pPr>
    <a:lvl7pPr marL="2737111" algn="l" defTabSz="912370" rtl="0" eaLnBrk="1" latinLnBrk="0" hangingPunct="1">
      <a:defRPr sz="1200" kern="1200">
        <a:solidFill>
          <a:schemeClr val="tx1"/>
        </a:solidFill>
        <a:latin typeface="+mn-lt"/>
        <a:ea typeface="+mn-ea"/>
        <a:cs typeface="+mn-cs"/>
      </a:defRPr>
    </a:lvl7pPr>
    <a:lvl8pPr marL="3193298" algn="l" defTabSz="912370" rtl="0" eaLnBrk="1" latinLnBrk="0" hangingPunct="1">
      <a:defRPr sz="1200" kern="1200">
        <a:solidFill>
          <a:schemeClr val="tx1"/>
        </a:solidFill>
        <a:latin typeface="+mn-lt"/>
        <a:ea typeface="+mn-ea"/>
        <a:cs typeface="+mn-cs"/>
      </a:defRPr>
    </a:lvl8pPr>
    <a:lvl9pPr marL="3649481" algn="l" defTabSz="91237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a:t>No utilice mayúsculas en enfermedades indicadoras.</a:t>
            </a:r>
            <a:endParaRPr lang="es-ES" dirty="0"/>
          </a:p>
        </p:txBody>
      </p:sp>
    </p:spTree>
    <p:extLst>
      <p:ext uri="{BB962C8B-B14F-4D97-AF65-F5344CB8AC3E}">
        <p14:creationId xmlns:p14="http://schemas.microsoft.com/office/powerpoint/2010/main" val="258043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151831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430105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430105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71396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4119822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9.jpeg"/><Relationship Id="rId1" Type="http://schemas.openxmlformats.org/officeDocument/2006/relationships/slideMaster" Target="../slideMasters/slideMaster12.xml"/><Relationship Id="rId4" Type="http://schemas.openxmlformats.org/officeDocument/2006/relationships/image" Target="../media/image8.png"/></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9.jpeg"/><Relationship Id="rId1" Type="http://schemas.openxmlformats.org/officeDocument/2006/relationships/slideMaster" Target="../slideMasters/slideMaster3.xml"/><Relationship Id="rId4" Type="http://schemas.openxmlformats.org/officeDocument/2006/relationships/image" Target="../media/image8.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8"/>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6188" indent="0" algn="ctr">
              <a:buNone/>
              <a:defRPr/>
            </a:lvl2pPr>
            <a:lvl3pPr marL="912370" indent="0" algn="ctr">
              <a:buNone/>
              <a:defRPr/>
            </a:lvl3pPr>
            <a:lvl4pPr marL="1368557" indent="0" algn="ctr">
              <a:buNone/>
              <a:defRPr/>
            </a:lvl4pPr>
            <a:lvl5pPr marL="1824741" indent="0" algn="ctr">
              <a:buNone/>
              <a:defRPr/>
            </a:lvl5pPr>
            <a:lvl6pPr marL="2280927" indent="0" algn="ctr">
              <a:buNone/>
              <a:defRPr/>
            </a:lvl6pPr>
            <a:lvl7pPr marL="2737111" indent="0" algn="ctr">
              <a:buNone/>
              <a:defRPr/>
            </a:lvl7pPr>
            <a:lvl8pPr marL="3193298" indent="0" algn="ctr">
              <a:buNone/>
              <a:defRPr/>
            </a:lvl8pPr>
            <a:lvl9pPr marL="3649481" indent="0" algn="ctr">
              <a:buNone/>
              <a:defRPr/>
            </a:lvl9pPr>
          </a:lstStyle>
          <a:p>
            <a:r>
              <a:rPr lang="en-US"/>
              <a:t>Click to edit Master subtitle style</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D15E36AB-069C-4B41-889D-2FAAB2F3666D}"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234982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B1A345D6-6F9D-4127-B7B0-9F4BF39FE44F}"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81526055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9"/>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6188" indent="0">
              <a:buNone/>
              <a:defRPr sz="1800">
                <a:solidFill>
                  <a:schemeClr val="tx1">
                    <a:tint val="75000"/>
                  </a:schemeClr>
                </a:solidFill>
              </a:defRPr>
            </a:lvl2pPr>
            <a:lvl3pPr marL="912370" indent="0">
              <a:buNone/>
              <a:defRPr sz="1600">
                <a:solidFill>
                  <a:schemeClr val="tx1">
                    <a:tint val="75000"/>
                  </a:schemeClr>
                </a:solidFill>
              </a:defRPr>
            </a:lvl3pPr>
            <a:lvl4pPr marL="1368557" indent="0">
              <a:buNone/>
              <a:defRPr sz="1400">
                <a:solidFill>
                  <a:schemeClr val="tx1">
                    <a:tint val="75000"/>
                  </a:schemeClr>
                </a:solidFill>
              </a:defRPr>
            </a:lvl4pPr>
            <a:lvl5pPr marL="1824741" indent="0">
              <a:buNone/>
              <a:defRPr sz="1400">
                <a:solidFill>
                  <a:schemeClr val="tx1">
                    <a:tint val="75000"/>
                  </a:schemeClr>
                </a:solidFill>
              </a:defRPr>
            </a:lvl5pPr>
            <a:lvl6pPr marL="2280927" indent="0">
              <a:buNone/>
              <a:defRPr sz="1400">
                <a:solidFill>
                  <a:schemeClr val="tx1">
                    <a:tint val="75000"/>
                  </a:schemeClr>
                </a:solidFill>
              </a:defRPr>
            </a:lvl6pPr>
            <a:lvl7pPr marL="2737111" indent="0">
              <a:buNone/>
              <a:defRPr sz="1400">
                <a:solidFill>
                  <a:schemeClr val="tx1">
                    <a:tint val="75000"/>
                  </a:schemeClr>
                </a:solidFill>
              </a:defRPr>
            </a:lvl7pPr>
            <a:lvl8pPr marL="3193298" indent="0">
              <a:buNone/>
              <a:defRPr sz="1400">
                <a:solidFill>
                  <a:schemeClr val="tx1">
                    <a:tint val="75000"/>
                  </a:schemeClr>
                </a:solidFill>
              </a:defRPr>
            </a:lvl8pPr>
            <a:lvl9pPr marL="3649481"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334DE7-8332-4ADE-8394-2954FB918A18}"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462081290"/>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0725735-FBD4-433E-B783-7D8D514C87C9}" type="datetime1">
              <a:rPr lang="en-GB" smtClean="0">
                <a:solidFill>
                  <a:prstClr val="black">
                    <a:tint val="75000"/>
                  </a:prstClr>
                </a:solidFill>
              </a:rPr>
              <a:t>30/06/2017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916664008"/>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44"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4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BBEE44F-FE59-4455-8FE5-98A5A7177C06}" type="datetime1">
              <a:rPr lang="en-GB" smtClean="0">
                <a:solidFill>
                  <a:prstClr val="black">
                    <a:tint val="75000"/>
                  </a:prstClr>
                </a:solidFill>
              </a:rPr>
              <a:t>30/06/2017</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944865722"/>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70D9D00-6186-4EA5-A203-4DD7162D84AC}" type="datetime1">
              <a:rPr lang="en-GB" smtClean="0">
                <a:solidFill>
                  <a:prstClr val="black">
                    <a:tint val="75000"/>
                  </a:prstClr>
                </a:solidFill>
              </a:rPr>
              <a:t>30/06/2017</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2200255755"/>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B6169D-E5DE-4420-8D74-991DF13A8283}" type="datetime1">
              <a:rPr lang="en-GB" smtClean="0">
                <a:solidFill>
                  <a:prstClr val="black">
                    <a:tint val="75000"/>
                  </a:prstClr>
                </a:solidFill>
              </a:rPr>
              <a:t>30/06/2017</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840244480"/>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DBE9C8-21AC-44B6-9FCF-3A90BB05B8B9}" type="datetime1">
              <a:rPr lang="en-GB" smtClean="0">
                <a:solidFill>
                  <a:prstClr val="black">
                    <a:tint val="75000"/>
                  </a:prstClr>
                </a:solidFill>
              </a:rPr>
              <a:t>30/06/2017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969619064"/>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r>
              <a:rPr lang="en-US"/>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050705-30EB-4543-A056-C49A55782870}" type="datetime1">
              <a:rPr lang="en-GB" smtClean="0">
                <a:solidFill>
                  <a:prstClr val="black">
                    <a:tint val="75000"/>
                  </a:prstClr>
                </a:solidFill>
              </a:rPr>
              <a:t>30/06/2017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995447002"/>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EB2361-A632-4902-B1A3-2AB29E8EE594}"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241201821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00F58AC-7239-442B-9590-7B2D54F925A8}"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429193812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18" y="2122488"/>
            <a:ext cx="7624763" cy="1465262"/>
          </a:xfrm>
        </p:spPr>
        <p:txBody>
          <a:bodyPr/>
          <a:lstStyle/>
          <a:p>
            <a:r>
              <a:rPr lang="en-US"/>
              <a:t>Click to edit Master title style</a:t>
            </a:r>
            <a:endParaRPr lang="en-GB"/>
          </a:p>
        </p:txBody>
      </p:sp>
      <p:sp>
        <p:nvSpPr>
          <p:cNvPr id="3" name="Date Placeholder 2"/>
          <p:cNvSpPr>
            <a:spLocks noGrp="1" noChangeArrowheads="1"/>
          </p:cNvSpPr>
          <p:nvPr>
            <p:ph type="dt" idx="10"/>
          </p:nvPr>
        </p:nvSpPr>
        <p:spPr>
          <a:xfrm>
            <a:off x="457200" y="6308744"/>
            <a:ext cx="2128838" cy="409575"/>
          </a:xfrm>
          <a:prstGeom prst="rect">
            <a:avLst/>
          </a:prstGeom>
          <a:ln/>
        </p:spPr>
        <p:txBody>
          <a:bodyPr/>
          <a:lstStyle>
            <a:lvl1pPr>
              <a:defRPr/>
            </a:lvl1pPr>
          </a:lstStyle>
          <a:p>
            <a:pPr>
              <a:defRPr/>
            </a:pPr>
            <a:fld id="{F4CA1C21-7E79-4545-81FA-C372CF05AAAA}" type="datetime1">
              <a:rPr lang="en-GB" altLang="en-US" smtClean="0">
                <a:solidFill>
                  <a:prstClr val="black">
                    <a:tint val="75000"/>
                  </a:prstClr>
                </a:solidFill>
              </a:rPr>
              <a:t>30/06/2017</a:t>
            </a:fld>
            <a:endParaRPr lang="en-US" altLang="en-US" dirty="0">
              <a:solidFill>
                <a:prstClr val="black">
                  <a:tint val="75000"/>
                </a:prstClr>
              </a:solidFill>
            </a:endParaRPr>
          </a:p>
        </p:txBody>
      </p:sp>
      <p:sp>
        <p:nvSpPr>
          <p:cNvPr id="4" name="Rectangle 4"/>
          <p:cNvSpPr>
            <a:spLocks noGrp="1" noChangeArrowheads="1"/>
          </p:cNvSpPr>
          <p:nvPr>
            <p:ph type="sldNum" idx="11"/>
          </p:nvPr>
        </p:nvSpPr>
        <p:spPr>
          <a:xfrm>
            <a:off x="6546869" y="6308744"/>
            <a:ext cx="2138363" cy="409575"/>
          </a:xfrm>
          <a:prstGeom prst="rect">
            <a:avLst/>
          </a:prstGeom>
          <a:ln/>
        </p:spPr>
        <p:txBody>
          <a:bodyPr/>
          <a:lstStyle>
            <a:lvl1pPr>
              <a:defRPr/>
            </a:lvl1pPr>
          </a:lstStyle>
          <a:p>
            <a:pPr>
              <a:defRPr/>
            </a:pPr>
            <a:fld id="{ACAB1339-392C-4C7A-969C-400CD5546DE9}" type="slidenum">
              <a:rPr lang="en-US" altLang="en-US">
                <a:solidFill>
                  <a:prstClr val="black">
                    <a:tint val="75000"/>
                  </a:prstClr>
                </a:solidFill>
              </a:rPr>
              <a:pPr>
                <a:defRPr/>
              </a:pPr>
              <a:t>‹nr.›</a:t>
            </a:fld>
            <a:endParaRPr lang="en-US" altLang="en-US" dirty="0">
              <a:solidFill>
                <a:prstClr val="black">
                  <a:tint val="75000"/>
                </a:prstClr>
              </a:solidFill>
            </a:endParaRPr>
          </a:p>
        </p:txBody>
      </p:sp>
    </p:spTree>
    <p:extLst>
      <p:ext uri="{BB962C8B-B14F-4D97-AF65-F5344CB8AC3E}">
        <p14:creationId xmlns:p14="http://schemas.microsoft.com/office/powerpoint/2010/main" val="3638918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71620"/>
            <a:ext cx="2057400" cy="47545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371620"/>
            <a:ext cx="6019800" cy="4754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2D667903-0D23-4B41-BE06-70D7E39B4588}"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9055372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2713"/>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xfrm>
            <a:off x="3124200" y="6248400"/>
            <a:ext cx="2895600" cy="457200"/>
          </a:xfrm>
          <a:prstGeom prst="rect">
            <a:avLst/>
          </a:prstGeom>
        </p:spPr>
        <p:txBody>
          <a:bodyPr/>
          <a:lstStyle>
            <a:lvl1pPr fontAlgn="auto">
              <a:spcBef>
                <a:spcPts val="0"/>
              </a:spcBef>
              <a:spcAft>
                <a:spcPts val="0"/>
              </a:spcAft>
              <a:defRPr>
                <a:latin typeface="+mn-lt"/>
                <a:ea typeface="ＭＳ Ｐゴシック" charset="0"/>
                <a:cs typeface="ＭＳ Ｐゴシック" charset="0"/>
              </a:defRPr>
            </a:lvl1pPr>
          </a:lstStyle>
          <a:p>
            <a:pPr>
              <a:defRPr/>
            </a:pPr>
            <a:endParaRPr lang="en-GB" dirty="0"/>
          </a:p>
        </p:txBody>
      </p:sp>
      <p:sp>
        <p:nvSpPr>
          <p:cNvPr id="6" name="Rectangle 3"/>
          <p:cNvSpPr>
            <a:spLocks noGrp="1" noChangeArrowheads="1"/>
          </p:cNvSpPr>
          <p:nvPr>
            <p:ph type="sldNum" sz="quarter" idx="11"/>
          </p:nvPr>
        </p:nvSpPr>
        <p:spPr/>
        <p:txBody>
          <a:bodyPr anchor="t"/>
          <a:lstStyle>
            <a:lvl1pPr>
              <a:defRPr>
                <a:solidFill>
                  <a:srgbClr val="000000"/>
                </a:solidFill>
              </a:defRPr>
            </a:lvl1pPr>
          </a:lstStyle>
          <a:p>
            <a:pPr>
              <a:defRPr/>
            </a:pPr>
            <a:fld id="{FE809568-1FB0-4664-B930-CCC9295283A4}" type="slidenum">
              <a:rPr lang="en-GB"/>
              <a:pPr>
                <a:defRPr/>
              </a:pPr>
              <a:t>‹nr.›</a:t>
            </a:fld>
            <a:endParaRPr lang="en-GB" dirty="0"/>
          </a:p>
        </p:txBody>
      </p:sp>
      <p:sp>
        <p:nvSpPr>
          <p:cNvPr id="7" name="Rectangle 16"/>
          <p:cNvSpPr>
            <a:spLocks noGrp="1" noChangeArrowheads="1"/>
          </p:cNvSpPr>
          <p:nvPr>
            <p:ph type="dt" sz="half" idx="12"/>
          </p:nvPr>
        </p:nvSpPr>
        <p:spPr/>
        <p:txBody>
          <a:bodyPr/>
          <a:lstStyle>
            <a:lvl1pPr fontAlgn="auto">
              <a:spcBef>
                <a:spcPts val="0"/>
              </a:spcBef>
              <a:spcAft>
                <a:spcPts val="0"/>
              </a:spcAft>
              <a:defRPr>
                <a:latin typeface="+mn-lt"/>
              </a:defRPr>
            </a:lvl1pPr>
          </a:lstStyle>
          <a:p>
            <a:pPr>
              <a:defRPr/>
            </a:pPr>
            <a:fld id="{FA7507C0-32C9-45EF-99D1-75FAF175621A}" type="datetime1">
              <a:rPr lang="en-GB" smtClean="0"/>
              <a:t>30/06/2017</a:t>
            </a:fld>
            <a:endParaRPr lang="en-GB" dirty="0"/>
          </a:p>
        </p:txBody>
      </p:sp>
    </p:spTree>
    <p:extLst>
      <p:ext uri="{BB962C8B-B14F-4D97-AF65-F5344CB8AC3E}">
        <p14:creationId xmlns:p14="http://schemas.microsoft.com/office/powerpoint/2010/main" val="654919510"/>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preserve="1">
  <p:cSld name="Układ niestandardowy">
    <p:spTree>
      <p:nvGrpSpPr>
        <p:cNvPr id="1" name=""/>
        <p:cNvGrpSpPr/>
        <p:nvPr/>
      </p:nvGrpSpPr>
      <p:grpSpPr>
        <a:xfrm>
          <a:off x="0" y="0"/>
          <a:ext cx="0" cy="0"/>
          <a:chOff x="0" y="0"/>
          <a:chExt cx="0" cy="0"/>
        </a:xfrm>
      </p:grpSpPr>
      <p:sp>
        <p:nvSpPr>
          <p:cNvPr id="2" name="Tytuł 1"/>
          <p:cNvSpPr>
            <a:spLocks noGrp="1"/>
          </p:cNvSpPr>
          <p:nvPr>
            <p:ph type="title"/>
          </p:nvPr>
        </p:nvSpPr>
        <p:spPr>
          <a:xfrm>
            <a:off x="456998" y="273041"/>
            <a:ext cx="8228659" cy="1144008"/>
          </a:xfrm>
        </p:spPr>
        <p:txBody>
          <a:bodyPr/>
          <a:lstStyle/>
          <a:p>
            <a:r>
              <a:rPr lang="en-US"/>
              <a:t>Click to edit Master title style</a:t>
            </a:r>
            <a:endParaRPr lang="pl-PL"/>
          </a:p>
        </p:txBody>
      </p:sp>
      <p:sp>
        <p:nvSpPr>
          <p:cNvPr id="3" name="Symbol zastępczy daty 2"/>
          <p:cNvSpPr>
            <a:spLocks noGrp="1"/>
          </p:cNvSpPr>
          <p:nvPr>
            <p:ph type="dt" idx="10"/>
          </p:nvPr>
        </p:nvSpPr>
        <p:spPr>
          <a:xfrm>
            <a:off x="456998" y="6247978"/>
            <a:ext cx="2129747" cy="471774"/>
          </a:xfrm>
        </p:spPr>
        <p:txBody>
          <a:bodyPr/>
          <a:lstStyle>
            <a:lvl1pPr>
              <a:defRPr/>
            </a:lvl1pPr>
          </a:lstStyle>
          <a:p>
            <a:endParaRPr lang="es-ES" altLang="pl-PL" dirty="0"/>
          </a:p>
        </p:txBody>
      </p:sp>
      <p:sp>
        <p:nvSpPr>
          <p:cNvPr id="4" name="Symbol zastępczy stopki 3"/>
          <p:cNvSpPr>
            <a:spLocks noGrp="1"/>
          </p:cNvSpPr>
          <p:nvPr>
            <p:ph type="ftr" idx="11"/>
          </p:nvPr>
        </p:nvSpPr>
        <p:spPr>
          <a:xfrm>
            <a:off x="3127079" y="6247978"/>
            <a:ext cx="2897907" cy="471774"/>
          </a:xfrm>
        </p:spPr>
        <p:txBody>
          <a:bodyPr/>
          <a:lstStyle>
            <a:lvl1pPr>
              <a:defRPr/>
            </a:lvl1pPr>
          </a:lstStyle>
          <a:p>
            <a:endParaRPr lang="es-ES" altLang="pl-PL" dirty="0"/>
          </a:p>
        </p:txBody>
      </p:sp>
      <p:sp>
        <p:nvSpPr>
          <p:cNvPr id="5" name="Symbol zastępczy numeru slajdu 4"/>
          <p:cNvSpPr>
            <a:spLocks noGrp="1"/>
          </p:cNvSpPr>
          <p:nvPr>
            <p:ph type="sldNum" idx="12"/>
          </p:nvPr>
        </p:nvSpPr>
        <p:spPr>
          <a:xfrm>
            <a:off x="6555911" y="6247978"/>
            <a:ext cx="2129747" cy="471774"/>
          </a:xfrm>
        </p:spPr>
        <p:txBody>
          <a:bodyPr/>
          <a:lstStyle>
            <a:lvl1pPr>
              <a:defRPr/>
            </a:lvl1pPr>
          </a:lstStyle>
          <a:p>
            <a:fld id="{6732ACFD-EB96-4BC2-84C7-678D503CFE6E}" type="slidenum">
              <a:rPr lang="es-ES" altLang="pl-PL"/>
              <a:pPr/>
              <a:t>‹nr.›</a:t>
            </a:fld>
            <a:endParaRPr lang="es-ES" altLang="pl-PL" dirty="0"/>
          </a:p>
        </p:txBody>
      </p:sp>
    </p:spTree>
    <p:extLst>
      <p:ext uri="{BB962C8B-B14F-4D97-AF65-F5344CB8AC3E}">
        <p14:creationId xmlns:p14="http://schemas.microsoft.com/office/powerpoint/2010/main" val="2341342540"/>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6188" indent="0" algn="ctr">
              <a:buNone/>
              <a:defRPr/>
            </a:lvl2pPr>
            <a:lvl3pPr marL="912370" indent="0" algn="ctr">
              <a:buNone/>
              <a:defRPr/>
            </a:lvl3pPr>
            <a:lvl4pPr marL="1368557" indent="0" algn="ctr">
              <a:buNone/>
              <a:defRPr/>
            </a:lvl4pPr>
            <a:lvl5pPr marL="1824741" indent="0" algn="ctr">
              <a:buNone/>
              <a:defRPr/>
            </a:lvl5pPr>
            <a:lvl6pPr marL="2280927" indent="0" algn="ctr">
              <a:buNone/>
              <a:defRPr/>
            </a:lvl6pPr>
            <a:lvl7pPr marL="2737111" indent="0" algn="ctr">
              <a:buNone/>
              <a:defRPr/>
            </a:lvl7pPr>
            <a:lvl8pPr marL="3193298" indent="0" algn="ctr">
              <a:buNone/>
              <a:defRPr/>
            </a:lvl8pPr>
            <a:lvl9pPr marL="3649481"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509441233"/>
      </p:ext>
    </p:extLst>
  </p:cSld>
  <p:clrMapOvr>
    <a:masterClrMapping/>
  </p:clrMapOvr>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43560679"/>
      </p:ext>
    </p:extLst>
  </p:cSld>
  <p:clrMapOvr>
    <a:masterClrMapping/>
  </p:clrMapOvr>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9"/>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6188" indent="0">
              <a:buNone/>
              <a:defRPr sz="1800"/>
            </a:lvl2pPr>
            <a:lvl3pPr marL="912370" indent="0">
              <a:buNone/>
              <a:defRPr sz="1600"/>
            </a:lvl3pPr>
            <a:lvl4pPr marL="1368557" indent="0">
              <a:buNone/>
              <a:defRPr sz="1400"/>
            </a:lvl4pPr>
            <a:lvl5pPr marL="1824741" indent="0">
              <a:buNone/>
              <a:defRPr sz="1400"/>
            </a:lvl5pPr>
            <a:lvl6pPr marL="2280927" indent="0">
              <a:buNone/>
              <a:defRPr sz="1400"/>
            </a:lvl6pPr>
            <a:lvl7pPr marL="2737111" indent="0">
              <a:buNone/>
              <a:defRPr sz="1400"/>
            </a:lvl7pPr>
            <a:lvl8pPr marL="3193298" indent="0">
              <a:buNone/>
              <a:defRPr sz="1400"/>
            </a:lvl8pPr>
            <a:lvl9pPr marL="3649481" indent="0">
              <a:buNone/>
              <a:defRPr sz="1400"/>
            </a:lvl9pPr>
          </a:lstStyle>
          <a:p>
            <a:pPr lvl="0"/>
            <a:r>
              <a:rPr lang="en-US"/>
              <a:t>Click to edit Master text styles</a:t>
            </a:r>
          </a:p>
        </p:txBody>
      </p:sp>
    </p:spTree>
    <p:extLst>
      <p:ext uri="{BB962C8B-B14F-4D97-AF65-F5344CB8AC3E}">
        <p14:creationId xmlns:p14="http://schemas.microsoft.com/office/powerpoint/2010/main" val="1331236146"/>
      </p:ext>
    </p:extLst>
  </p:cSld>
  <p:clrMapOvr>
    <a:masterClrMapping/>
  </p:clrMapOvr>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2125" y="1439863"/>
            <a:ext cx="4014788"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32" y="1439863"/>
            <a:ext cx="4016375"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66457194"/>
      </p:ext>
    </p:extLst>
  </p:cSld>
  <p:clrMapOvr>
    <a:masterClrMapping/>
  </p:clrMapOvr>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44"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4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51484472"/>
      </p:ext>
    </p:extLst>
  </p:cSld>
  <p:clrMapOvr>
    <a:masterClrMapping/>
  </p:clrMapOvr>
  <p:transition/>
</p:sldLayout>
</file>

<file path=ppt/slideLayouts/slideLayout1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130331549"/>
      </p:ext>
    </p:extLst>
  </p:cSld>
  <p:clrMapOvr>
    <a:masterClrMapping/>
  </p:clrMapOvr>
  <p:transition/>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6279851"/>
      </p:ext>
    </p:extLst>
  </p:cSld>
  <p:clrMapOvr>
    <a:masterClrMapping/>
  </p:clrMapOvr>
  <p:transition/>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Tree>
    <p:extLst>
      <p:ext uri="{BB962C8B-B14F-4D97-AF65-F5344CB8AC3E}">
        <p14:creationId xmlns:p14="http://schemas.microsoft.com/office/powerpoint/2010/main" val="194615873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9906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2590823"/>
            <a:ext cx="4038600" cy="3535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590823"/>
            <a:ext cx="4038600" cy="3535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8"/>
          <p:cNvSpPr>
            <a:spLocks noGrp="1" noChangeArrowheads="1"/>
          </p:cNvSpPr>
          <p:nvPr>
            <p:ph type="sldNum" sz="quarter" idx="10"/>
          </p:nvPr>
        </p:nvSpPr>
        <p:spPr>
          <a:ln/>
        </p:spPr>
        <p:txBody>
          <a:bodyPr/>
          <a:lstStyle>
            <a:lvl1pPr>
              <a:defRPr/>
            </a:lvl1pPr>
          </a:lstStyle>
          <a:p>
            <a:pPr>
              <a:defRPr/>
            </a:pPr>
            <a:fld id="{20BE0413-5542-42AC-9F32-DAEE39CF956D}"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69255748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Tree>
    <p:extLst>
      <p:ext uri="{BB962C8B-B14F-4D97-AF65-F5344CB8AC3E}">
        <p14:creationId xmlns:p14="http://schemas.microsoft.com/office/powerpoint/2010/main" val="3026831161"/>
      </p:ext>
    </p:extLst>
  </p:cSld>
  <p:clrMapOvr>
    <a:masterClrMapping/>
  </p:clrMapOvr>
  <p:transition/>
</p:sldLayout>
</file>

<file path=ppt/slideLayouts/slideLayout1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16906721"/>
      </p:ext>
    </p:extLst>
  </p:cSld>
  <p:clrMapOvr>
    <a:masterClrMapping/>
  </p:clrMapOvr>
  <p:transition/>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5588" y="260353"/>
            <a:ext cx="2070100" cy="55991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260353"/>
            <a:ext cx="6057900" cy="55991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76678359"/>
      </p:ext>
    </p:extLst>
  </p:cSld>
  <p:clrMapOvr>
    <a:masterClrMapping/>
  </p:clrMapOvr>
  <p:transition/>
</p:sldLayout>
</file>

<file path=ppt/slideLayouts/slideLayout123.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288" y="260369"/>
            <a:ext cx="8280400" cy="504825"/>
          </a:xfrm>
        </p:spPr>
        <p:txBody>
          <a:bodyPr/>
          <a:lstStyle/>
          <a:p>
            <a:r>
              <a:rPr lang="en-US"/>
              <a:t>Click to edit Master title style</a:t>
            </a:r>
            <a:endParaRPr lang="en-GB"/>
          </a:p>
        </p:txBody>
      </p:sp>
      <p:sp>
        <p:nvSpPr>
          <p:cNvPr id="3" name="Text Placeholder 2"/>
          <p:cNvSpPr>
            <a:spLocks noGrp="1"/>
          </p:cNvSpPr>
          <p:nvPr>
            <p:ph type="body" sz="half" idx="1"/>
          </p:nvPr>
        </p:nvSpPr>
        <p:spPr>
          <a:xfrm>
            <a:off x="492125" y="1439863"/>
            <a:ext cx="4014788"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32" y="1439863"/>
            <a:ext cx="4016375"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24162598"/>
      </p:ext>
    </p:extLst>
  </p:cSld>
  <p:clrMapOvr>
    <a:masterClrMapping/>
  </p:clrMapOvr>
  <p:transition/>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12733" y="2840744"/>
            <a:ext cx="9211868" cy="1959681"/>
          </a:xfrm>
        </p:spPr>
        <p:txBody>
          <a:bodyPr/>
          <a:lstStyle/>
          <a:p>
            <a:r>
              <a:rPr lang="en-US"/>
              <a:t>Click to edit Master title style</a:t>
            </a:r>
          </a:p>
        </p:txBody>
      </p:sp>
      <p:sp>
        <p:nvSpPr>
          <p:cNvPr id="3" name="Subtitle 2"/>
          <p:cNvSpPr>
            <a:spLocks noGrp="1"/>
          </p:cNvSpPr>
          <p:nvPr>
            <p:ph type="subTitle" idx="1"/>
          </p:nvPr>
        </p:nvSpPr>
        <p:spPr>
          <a:xfrm>
            <a:off x="1625466" y="5181443"/>
            <a:ext cx="7586402" cy="2337153"/>
          </a:xfrm>
        </p:spPr>
        <p:txBody>
          <a:bodyPr/>
          <a:lstStyle>
            <a:lvl1pPr marL="0" indent="0" algn="ctr">
              <a:buNone/>
              <a:defRPr/>
            </a:lvl1pPr>
            <a:lvl2pPr marL="109503" indent="0" algn="ctr">
              <a:buNone/>
              <a:defRPr/>
            </a:lvl2pPr>
            <a:lvl3pPr marL="219006" indent="0" algn="ctr">
              <a:buNone/>
              <a:defRPr/>
            </a:lvl3pPr>
            <a:lvl4pPr marL="328517" indent="0" algn="ctr">
              <a:buNone/>
              <a:defRPr/>
            </a:lvl4pPr>
            <a:lvl5pPr marL="438023" indent="0" algn="ctr">
              <a:buNone/>
              <a:defRPr/>
            </a:lvl5pPr>
            <a:lvl6pPr marL="547527" indent="0" algn="ctr">
              <a:buNone/>
              <a:defRPr/>
            </a:lvl6pPr>
            <a:lvl7pPr marL="657034" indent="0" algn="ctr">
              <a:buNone/>
              <a:defRPr/>
            </a:lvl7pPr>
            <a:lvl8pPr marL="766540" indent="0" algn="ctr">
              <a:buNone/>
              <a:defRPr/>
            </a:lvl8pPr>
            <a:lvl9pPr marL="876044"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fld id="{CDF043B3-7DC0-439A-8322-6FFA37F9B703}" type="datetime1">
              <a:rPr lang="en-GB" altLang="en-US" smtClean="0">
                <a:solidFill>
                  <a:srgbClr val="000000"/>
                </a:solidFill>
              </a:rPr>
              <a:t>30/06/2017</a:t>
            </a:fld>
            <a:endParaRPr lang="es-E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48DDFCB-0F69-47DE-9671-4326B36B3BAE}"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4203513016"/>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85F39A8B-E890-4D9E-ABAD-2D55EE0966B0}" type="datetime1">
              <a:rPr lang="en-GB" altLang="en-US" smtClean="0">
                <a:solidFill>
                  <a:srgbClr val="000000"/>
                </a:solidFill>
              </a:rPr>
              <a:t>30/06/2017</a:t>
            </a:fld>
            <a:endParaRPr lang="es-E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1A926C0-8991-4734-860C-FE61A98C6800}"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2798408477"/>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74" y="5875957"/>
            <a:ext cx="9211868" cy="1815924"/>
          </a:xfrm>
        </p:spPr>
        <p:txBody>
          <a:bodyPr anchor="t"/>
          <a:lstStyle>
            <a:lvl1pPr algn="l">
              <a:defRPr sz="1000" b="1" cap="all"/>
            </a:lvl1pPr>
          </a:lstStyle>
          <a:p>
            <a:r>
              <a:rPr lang="en-US"/>
              <a:t>Click to edit Master title style</a:t>
            </a:r>
          </a:p>
        </p:txBody>
      </p:sp>
      <p:sp>
        <p:nvSpPr>
          <p:cNvPr id="3" name="Text Placeholder 2"/>
          <p:cNvSpPr>
            <a:spLocks noGrp="1"/>
          </p:cNvSpPr>
          <p:nvPr>
            <p:ph type="body" idx="1"/>
          </p:nvPr>
        </p:nvSpPr>
        <p:spPr>
          <a:xfrm>
            <a:off x="856074" y="3875706"/>
            <a:ext cx="9211868" cy="2000250"/>
          </a:xfrm>
        </p:spPr>
        <p:txBody>
          <a:bodyPr anchor="b"/>
          <a:lstStyle>
            <a:lvl1pPr marL="0" indent="0">
              <a:buNone/>
              <a:defRPr sz="500"/>
            </a:lvl1pPr>
            <a:lvl2pPr marL="109503" indent="0">
              <a:buNone/>
              <a:defRPr sz="400"/>
            </a:lvl2pPr>
            <a:lvl3pPr marL="219006" indent="0">
              <a:buNone/>
              <a:defRPr sz="400"/>
            </a:lvl3pPr>
            <a:lvl4pPr marL="328517" indent="0">
              <a:buNone/>
              <a:defRPr sz="300"/>
            </a:lvl4pPr>
            <a:lvl5pPr marL="438023" indent="0">
              <a:buNone/>
              <a:defRPr sz="300"/>
            </a:lvl5pPr>
            <a:lvl6pPr marL="547527" indent="0">
              <a:buNone/>
              <a:defRPr sz="300"/>
            </a:lvl6pPr>
            <a:lvl7pPr marL="657034" indent="0">
              <a:buNone/>
              <a:defRPr sz="300"/>
            </a:lvl7pPr>
            <a:lvl8pPr marL="766540" indent="0">
              <a:buNone/>
              <a:defRPr sz="300"/>
            </a:lvl8pPr>
            <a:lvl9pPr marL="876044" indent="0">
              <a:buNone/>
              <a:defRPr sz="3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AC467482-5322-4E88-8C20-41FBDADDA5EC}" type="datetime1">
              <a:rPr lang="en-GB" altLang="en-US" smtClean="0">
                <a:solidFill>
                  <a:srgbClr val="000000"/>
                </a:solidFill>
              </a:rPr>
              <a:t>30/06/2017</a:t>
            </a:fld>
            <a:endParaRPr lang="es-E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6B46F0B0-8B43-4602-A7D3-0365E00C88FC}"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2387675255"/>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2736" y="2641865"/>
            <a:ext cx="4589807" cy="5486135"/>
          </a:xfrm>
        </p:spPr>
        <p:txBody>
          <a:bodyPr/>
          <a:lstStyle>
            <a:lvl1pPr>
              <a:defRPr sz="700"/>
            </a:lvl1pPr>
            <a:lvl2pPr>
              <a:defRPr sz="600"/>
            </a:lvl2pPr>
            <a:lvl3pPr>
              <a:defRPr sz="500"/>
            </a:lvl3pPr>
            <a:lvl4pPr>
              <a:defRPr sz="400"/>
            </a:lvl4pPr>
            <a:lvl5pPr>
              <a:defRPr sz="400"/>
            </a:lvl5pPr>
            <a:lvl6pPr>
              <a:defRPr sz="400"/>
            </a:lvl6pPr>
            <a:lvl7pPr>
              <a:defRPr sz="400"/>
            </a:lvl7pPr>
            <a:lvl8pPr>
              <a:defRPr sz="400"/>
            </a:lvl8pPr>
            <a:lvl9pPr>
              <a:defRPr sz="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34797" y="2641865"/>
            <a:ext cx="4589807" cy="5486135"/>
          </a:xfrm>
        </p:spPr>
        <p:txBody>
          <a:bodyPr/>
          <a:lstStyle>
            <a:lvl1pPr>
              <a:defRPr sz="700"/>
            </a:lvl1pPr>
            <a:lvl2pPr>
              <a:defRPr sz="600"/>
            </a:lvl2pPr>
            <a:lvl3pPr>
              <a:defRPr sz="500"/>
            </a:lvl3pPr>
            <a:lvl4pPr>
              <a:defRPr sz="400"/>
            </a:lvl4pPr>
            <a:lvl5pPr>
              <a:defRPr sz="400"/>
            </a:lvl5pPr>
            <a:lvl6pPr>
              <a:defRPr sz="400"/>
            </a:lvl6pPr>
            <a:lvl7pPr>
              <a:defRPr sz="400"/>
            </a:lvl7pPr>
            <a:lvl8pPr>
              <a:defRPr sz="400"/>
            </a:lvl8pPr>
            <a:lvl9pPr>
              <a:defRPr sz="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868C8B07-ECA6-465A-B187-3FC57C41FA04}" type="datetime1">
              <a:rPr lang="en-GB" altLang="en-US" smtClean="0">
                <a:solidFill>
                  <a:srgbClr val="000000"/>
                </a:solidFill>
              </a:rPr>
              <a:t>30/06/2017</a:t>
            </a:fld>
            <a:endParaRPr lang="es-ES"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DAC7CF30-B416-4101-9732-A28F202EE249}"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2161714144"/>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1934" y="366008"/>
            <a:ext cx="9753466"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41934" y="2046994"/>
            <a:ext cx="4788370" cy="852840"/>
          </a:xfrm>
        </p:spPr>
        <p:txBody>
          <a:bodyPr anchor="b"/>
          <a:lstStyle>
            <a:lvl1pPr marL="0" indent="0">
              <a:buNone/>
              <a:defRPr sz="600" b="1"/>
            </a:lvl1pPr>
            <a:lvl2pPr marL="109503" indent="0">
              <a:buNone/>
              <a:defRPr sz="500" b="1"/>
            </a:lvl2pPr>
            <a:lvl3pPr marL="219006" indent="0">
              <a:buNone/>
              <a:defRPr sz="400" b="1"/>
            </a:lvl3pPr>
            <a:lvl4pPr marL="328517" indent="0">
              <a:buNone/>
              <a:defRPr sz="400" b="1"/>
            </a:lvl4pPr>
            <a:lvl5pPr marL="438023" indent="0">
              <a:buNone/>
              <a:defRPr sz="400" b="1"/>
            </a:lvl5pPr>
            <a:lvl6pPr marL="547527" indent="0">
              <a:buNone/>
              <a:defRPr sz="400" b="1"/>
            </a:lvl6pPr>
            <a:lvl7pPr marL="657034" indent="0">
              <a:buNone/>
              <a:defRPr sz="400" b="1"/>
            </a:lvl7pPr>
            <a:lvl8pPr marL="766540" indent="0">
              <a:buNone/>
              <a:defRPr sz="400" b="1"/>
            </a:lvl8pPr>
            <a:lvl9pPr marL="876044" indent="0">
              <a:buNone/>
              <a:defRPr sz="400" b="1"/>
            </a:lvl9pPr>
          </a:lstStyle>
          <a:p>
            <a:pPr lvl="0"/>
            <a:r>
              <a:rPr lang="en-US"/>
              <a:t>Click to edit Master text styles</a:t>
            </a:r>
          </a:p>
        </p:txBody>
      </p:sp>
      <p:sp>
        <p:nvSpPr>
          <p:cNvPr id="4" name="Content Placeholder 3"/>
          <p:cNvSpPr>
            <a:spLocks noGrp="1"/>
          </p:cNvSpPr>
          <p:nvPr>
            <p:ph sz="half" idx="2"/>
          </p:nvPr>
        </p:nvSpPr>
        <p:spPr>
          <a:xfrm>
            <a:off x="541934" y="2899835"/>
            <a:ext cx="4788370" cy="5268295"/>
          </a:xfrm>
        </p:spPr>
        <p:txBody>
          <a:bodyPr/>
          <a:lstStyle>
            <a:lvl1pPr>
              <a:defRPr sz="600"/>
            </a:lvl1pPr>
            <a:lvl2pPr>
              <a:defRPr sz="500"/>
            </a:lvl2pPr>
            <a:lvl3pPr>
              <a:defRPr sz="400"/>
            </a:lvl3pPr>
            <a:lvl4pPr>
              <a:defRPr sz="400"/>
            </a:lvl4pPr>
            <a:lvl5pPr>
              <a:defRPr sz="400"/>
            </a:lvl5pPr>
            <a:lvl6pPr>
              <a:defRPr sz="400"/>
            </a:lvl6pPr>
            <a:lvl7pPr>
              <a:defRPr sz="400"/>
            </a:lvl7pPr>
            <a:lvl8pPr>
              <a:defRPr sz="400"/>
            </a:lvl8pPr>
            <a:lvl9pPr>
              <a:defRPr sz="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505350" y="2046994"/>
            <a:ext cx="4790050" cy="852840"/>
          </a:xfrm>
        </p:spPr>
        <p:txBody>
          <a:bodyPr anchor="b"/>
          <a:lstStyle>
            <a:lvl1pPr marL="0" indent="0">
              <a:buNone/>
              <a:defRPr sz="600" b="1"/>
            </a:lvl1pPr>
            <a:lvl2pPr marL="109503" indent="0">
              <a:buNone/>
              <a:defRPr sz="500" b="1"/>
            </a:lvl2pPr>
            <a:lvl3pPr marL="219006" indent="0">
              <a:buNone/>
              <a:defRPr sz="400" b="1"/>
            </a:lvl3pPr>
            <a:lvl4pPr marL="328517" indent="0">
              <a:buNone/>
              <a:defRPr sz="400" b="1"/>
            </a:lvl4pPr>
            <a:lvl5pPr marL="438023" indent="0">
              <a:buNone/>
              <a:defRPr sz="400" b="1"/>
            </a:lvl5pPr>
            <a:lvl6pPr marL="547527" indent="0">
              <a:buNone/>
              <a:defRPr sz="400" b="1"/>
            </a:lvl6pPr>
            <a:lvl7pPr marL="657034" indent="0">
              <a:buNone/>
              <a:defRPr sz="400" b="1"/>
            </a:lvl7pPr>
            <a:lvl8pPr marL="766540" indent="0">
              <a:buNone/>
              <a:defRPr sz="400" b="1"/>
            </a:lvl8pPr>
            <a:lvl9pPr marL="876044" indent="0">
              <a:buNone/>
              <a:defRPr sz="400" b="1"/>
            </a:lvl9pPr>
          </a:lstStyle>
          <a:p>
            <a:pPr lvl="0"/>
            <a:r>
              <a:rPr lang="en-US"/>
              <a:t>Click to edit Master text styles</a:t>
            </a:r>
          </a:p>
        </p:txBody>
      </p:sp>
      <p:sp>
        <p:nvSpPr>
          <p:cNvPr id="6" name="Content Placeholder 5"/>
          <p:cNvSpPr>
            <a:spLocks noGrp="1"/>
          </p:cNvSpPr>
          <p:nvPr>
            <p:ph sz="quarter" idx="4"/>
          </p:nvPr>
        </p:nvSpPr>
        <p:spPr>
          <a:xfrm>
            <a:off x="5505350" y="2899835"/>
            <a:ext cx="4790050" cy="5268295"/>
          </a:xfrm>
        </p:spPr>
        <p:txBody>
          <a:bodyPr/>
          <a:lstStyle>
            <a:lvl1pPr>
              <a:defRPr sz="600"/>
            </a:lvl1pPr>
            <a:lvl2pPr>
              <a:defRPr sz="500"/>
            </a:lvl2pPr>
            <a:lvl3pPr>
              <a:defRPr sz="400"/>
            </a:lvl3pPr>
            <a:lvl4pPr>
              <a:defRPr sz="400"/>
            </a:lvl4pPr>
            <a:lvl5pPr>
              <a:defRPr sz="400"/>
            </a:lvl5pPr>
            <a:lvl6pPr>
              <a:defRPr sz="400"/>
            </a:lvl6pPr>
            <a:lvl7pPr>
              <a:defRPr sz="400"/>
            </a:lvl7pPr>
            <a:lvl8pPr>
              <a:defRPr sz="400"/>
            </a:lvl8pPr>
            <a:lvl9pPr>
              <a:defRPr sz="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926538F4-1ADB-4FC4-9759-4303978BC1C1}" type="datetime1">
              <a:rPr lang="en-GB" altLang="en-US" smtClean="0">
                <a:solidFill>
                  <a:srgbClr val="000000"/>
                </a:solidFill>
              </a:rPr>
              <a:t>30/06/2017</a:t>
            </a:fld>
            <a:endParaRPr lang="es-ES" alt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7EC45B54-F645-41D5-B715-A7B6C7290124}"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3591155379"/>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DD87D8F1-B1CA-4FF1-A5FB-4578B64888D9}" type="datetime1">
              <a:rPr lang="en-GB" altLang="en-US" smtClean="0">
                <a:solidFill>
                  <a:srgbClr val="000000"/>
                </a:solidFill>
              </a:rPr>
              <a:t>30/06/2017</a:t>
            </a:fld>
            <a:endParaRPr lang="es-ES" alt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7F2DEB58-566A-4AB2-8D88-783B81F1C6AE}"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4055232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9906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2590823"/>
            <a:ext cx="4038600" cy="3535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648200" y="2590800"/>
            <a:ext cx="4038600" cy="1690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4648200" y="4433900"/>
            <a:ext cx="4038600" cy="1692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8"/>
          <p:cNvSpPr>
            <a:spLocks noGrp="1" noChangeArrowheads="1"/>
          </p:cNvSpPr>
          <p:nvPr>
            <p:ph type="sldNum" sz="quarter" idx="10"/>
          </p:nvPr>
        </p:nvSpPr>
        <p:spPr>
          <a:ln/>
        </p:spPr>
        <p:txBody>
          <a:bodyPr/>
          <a:lstStyle>
            <a:lvl1pPr>
              <a:defRPr/>
            </a:lvl1pPr>
          </a:lstStyle>
          <a:p>
            <a:pPr>
              <a:defRPr/>
            </a:pPr>
            <a:fld id="{FE84D5CA-DF97-449A-B593-C6A0CF58835F}"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358163709"/>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fld id="{778750E5-A1BE-4833-A96B-05267696619B}" type="datetime1">
              <a:rPr lang="en-GB" altLang="en-US" smtClean="0">
                <a:solidFill>
                  <a:srgbClr val="000000"/>
                </a:solidFill>
              </a:rPr>
              <a:t>30/06/2017</a:t>
            </a:fld>
            <a:endParaRPr lang="es-ES" altLang="en-US" dirty="0">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endParaRPr lang="es-ES" altLang="en-US" dirty="0">
              <a:solidFill>
                <a:srgbClr val="000000"/>
              </a:solidFill>
            </a:endParaRPr>
          </a:p>
        </p:txBody>
      </p:sp>
      <p:sp>
        <p:nvSpPr>
          <p:cNvPr id="4" name="Rectangle 6"/>
          <p:cNvSpPr>
            <a:spLocks noGrp="1" noChangeArrowheads="1"/>
          </p:cNvSpPr>
          <p:nvPr>
            <p:ph type="sldNum" sz="quarter" idx="12"/>
          </p:nvPr>
        </p:nvSpPr>
        <p:spPr/>
        <p:txBody>
          <a:bodyPr/>
          <a:lstStyle>
            <a:lvl1pPr>
              <a:defRPr/>
            </a:lvl1pPr>
          </a:lstStyle>
          <a:p>
            <a:fld id="{10C63600-0F16-477E-A5D2-110840DA71C9}"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1540456344"/>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934" y="364248"/>
            <a:ext cx="3565408" cy="1549135"/>
          </a:xfrm>
        </p:spPr>
        <p:txBody>
          <a:bodyPr anchor="b"/>
          <a:lstStyle>
            <a:lvl1pPr algn="l">
              <a:defRPr sz="500" b="1"/>
            </a:lvl1pPr>
          </a:lstStyle>
          <a:p>
            <a:r>
              <a:rPr lang="en-US"/>
              <a:t>Click to edit Master title style</a:t>
            </a:r>
          </a:p>
        </p:txBody>
      </p:sp>
      <p:sp>
        <p:nvSpPr>
          <p:cNvPr id="3" name="Content Placeholder 2"/>
          <p:cNvSpPr>
            <a:spLocks noGrp="1"/>
          </p:cNvSpPr>
          <p:nvPr>
            <p:ph idx="1"/>
          </p:nvPr>
        </p:nvSpPr>
        <p:spPr>
          <a:xfrm>
            <a:off x="4237030" y="364263"/>
            <a:ext cx="6058370" cy="7803885"/>
          </a:xfrm>
        </p:spPr>
        <p:txBody>
          <a:bodyPr/>
          <a:lstStyle>
            <a:lvl1pPr>
              <a:defRPr sz="800"/>
            </a:lvl1pPr>
            <a:lvl2pPr>
              <a:defRPr sz="700"/>
            </a:lvl2pPr>
            <a:lvl3pPr>
              <a:defRPr sz="600"/>
            </a:lvl3pPr>
            <a:lvl4pPr>
              <a:defRPr sz="500"/>
            </a:lvl4pPr>
            <a:lvl5pPr>
              <a:defRPr sz="500"/>
            </a:lvl5pPr>
            <a:lvl6pPr>
              <a:defRPr sz="500"/>
            </a:lvl6pPr>
            <a:lvl7pPr>
              <a:defRPr sz="500"/>
            </a:lvl7pPr>
            <a:lvl8pPr>
              <a:defRPr sz="500"/>
            </a:lvl8pPr>
            <a:lvl9pPr>
              <a:defRPr sz="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41934" y="1913379"/>
            <a:ext cx="3565408" cy="6254750"/>
          </a:xfrm>
        </p:spPr>
        <p:txBody>
          <a:bodyPr/>
          <a:lstStyle>
            <a:lvl1pPr marL="0" indent="0">
              <a:buNone/>
              <a:defRPr sz="300"/>
            </a:lvl1pPr>
            <a:lvl2pPr marL="109503" indent="0">
              <a:buNone/>
              <a:defRPr sz="300"/>
            </a:lvl2pPr>
            <a:lvl3pPr marL="219006" indent="0">
              <a:buNone/>
              <a:defRPr sz="300"/>
            </a:lvl3pPr>
            <a:lvl4pPr marL="328517" indent="0">
              <a:buNone/>
              <a:defRPr sz="200"/>
            </a:lvl4pPr>
            <a:lvl5pPr marL="438023" indent="0">
              <a:buNone/>
              <a:defRPr sz="200"/>
            </a:lvl5pPr>
            <a:lvl6pPr marL="547527" indent="0">
              <a:buNone/>
              <a:defRPr sz="200"/>
            </a:lvl6pPr>
            <a:lvl7pPr marL="657034" indent="0">
              <a:buNone/>
              <a:defRPr sz="200"/>
            </a:lvl7pPr>
            <a:lvl8pPr marL="766540" indent="0">
              <a:buNone/>
              <a:defRPr sz="200"/>
            </a:lvl8pPr>
            <a:lvl9pPr marL="876044" indent="0">
              <a:buNone/>
              <a:defRPr sz="2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D9C4B956-0AD1-4244-9F08-E20626CD53B8}" type="datetime1">
              <a:rPr lang="en-GB" altLang="en-US" smtClean="0">
                <a:solidFill>
                  <a:srgbClr val="000000"/>
                </a:solidFill>
              </a:rPr>
              <a:t>30/06/2017</a:t>
            </a:fld>
            <a:endParaRPr lang="es-ES"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AF748DA5-F5BD-4070-A92D-523A8A29C5DF}"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118282688"/>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24059" y="6400713"/>
            <a:ext cx="6502534" cy="755826"/>
          </a:xfrm>
        </p:spPr>
        <p:txBody>
          <a:bodyPr anchor="b"/>
          <a:lstStyle>
            <a:lvl1pPr algn="l">
              <a:defRPr sz="500" b="1"/>
            </a:lvl1pPr>
          </a:lstStyle>
          <a:p>
            <a:r>
              <a:rPr lang="en-US"/>
              <a:t>Click to edit Master title style</a:t>
            </a:r>
          </a:p>
        </p:txBody>
      </p:sp>
      <p:sp>
        <p:nvSpPr>
          <p:cNvPr id="3" name="Picture Placeholder 2"/>
          <p:cNvSpPr>
            <a:spLocks noGrp="1"/>
          </p:cNvSpPr>
          <p:nvPr>
            <p:ph type="pic" idx="1"/>
          </p:nvPr>
        </p:nvSpPr>
        <p:spPr>
          <a:xfrm>
            <a:off x="2124059" y="817122"/>
            <a:ext cx="6502534" cy="5486135"/>
          </a:xfrm>
        </p:spPr>
        <p:txBody>
          <a:bodyPr lIns="97616" tIns="48809" rIns="97616" bIns="48809"/>
          <a:lstStyle>
            <a:lvl1pPr marL="0" indent="0">
              <a:buNone/>
              <a:defRPr sz="800"/>
            </a:lvl1pPr>
            <a:lvl2pPr marL="109503" indent="0">
              <a:buNone/>
              <a:defRPr sz="700"/>
            </a:lvl2pPr>
            <a:lvl3pPr marL="219006" indent="0">
              <a:buNone/>
              <a:defRPr sz="600"/>
            </a:lvl3pPr>
            <a:lvl4pPr marL="328517" indent="0">
              <a:buNone/>
              <a:defRPr sz="500"/>
            </a:lvl4pPr>
            <a:lvl5pPr marL="438023" indent="0">
              <a:buNone/>
              <a:defRPr sz="500"/>
            </a:lvl5pPr>
            <a:lvl6pPr marL="547527" indent="0">
              <a:buNone/>
              <a:defRPr sz="500"/>
            </a:lvl6pPr>
            <a:lvl7pPr marL="657034" indent="0">
              <a:buNone/>
              <a:defRPr sz="500"/>
            </a:lvl7pPr>
            <a:lvl8pPr marL="766540" indent="0">
              <a:buNone/>
              <a:defRPr sz="500"/>
            </a:lvl8pPr>
            <a:lvl9pPr marL="876044" indent="0">
              <a:buNone/>
              <a:defRPr sz="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124059" y="7156540"/>
            <a:ext cx="6502534" cy="1072885"/>
          </a:xfrm>
        </p:spPr>
        <p:txBody>
          <a:bodyPr/>
          <a:lstStyle>
            <a:lvl1pPr marL="0" indent="0">
              <a:buNone/>
              <a:defRPr sz="300"/>
            </a:lvl1pPr>
            <a:lvl2pPr marL="109503" indent="0">
              <a:buNone/>
              <a:defRPr sz="300"/>
            </a:lvl2pPr>
            <a:lvl3pPr marL="219006" indent="0">
              <a:buNone/>
              <a:defRPr sz="300"/>
            </a:lvl3pPr>
            <a:lvl4pPr marL="328517" indent="0">
              <a:buNone/>
              <a:defRPr sz="200"/>
            </a:lvl4pPr>
            <a:lvl5pPr marL="438023" indent="0">
              <a:buNone/>
              <a:defRPr sz="200"/>
            </a:lvl5pPr>
            <a:lvl6pPr marL="547527" indent="0">
              <a:buNone/>
              <a:defRPr sz="200"/>
            </a:lvl6pPr>
            <a:lvl7pPr marL="657034" indent="0">
              <a:buNone/>
              <a:defRPr sz="200"/>
            </a:lvl7pPr>
            <a:lvl8pPr marL="766540" indent="0">
              <a:buNone/>
              <a:defRPr sz="200"/>
            </a:lvl8pPr>
            <a:lvl9pPr marL="876044" indent="0">
              <a:buNone/>
              <a:defRPr sz="2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E16C778-2A5A-4AC5-A45E-CB731219C404}" type="datetime1">
              <a:rPr lang="en-GB" altLang="en-US" smtClean="0">
                <a:solidFill>
                  <a:srgbClr val="000000"/>
                </a:solidFill>
              </a:rPr>
              <a:t>30/06/2017</a:t>
            </a:fld>
            <a:endParaRPr lang="es-ES"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E18812A7-4C74-4AF9-BDBB-AD67658908CB}"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2884917908"/>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75606E96-0E81-4D14-ADDB-A32F0DE39A7D}" type="datetime1">
              <a:rPr lang="en-GB" altLang="en-US" smtClean="0">
                <a:solidFill>
                  <a:srgbClr val="000000"/>
                </a:solidFill>
              </a:rPr>
              <a:t>30/06/2017</a:t>
            </a:fld>
            <a:endParaRPr lang="es-E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C75A4A31-45A1-4B92-8B90-DBAAF99A056C}"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3635875059"/>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21821" y="812713"/>
            <a:ext cx="2302799" cy="73152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2752" y="812713"/>
            <a:ext cx="6876815" cy="73152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444CB9A8-F1CD-4998-9CEB-00B12A99187B}" type="datetime1">
              <a:rPr lang="en-GB" altLang="en-US" smtClean="0">
                <a:solidFill>
                  <a:srgbClr val="000000"/>
                </a:solidFill>
              </a:rPr>
              <a:t>30/06/2017</a:t>
            </a:fld>
            <a:endParaRPr lang="es-E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s-ES" alt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DA3996E-D51A-4E2A-B2E5-B79518FFAFF4}" type="slidenum">
              <a:rPr lang="en-US" altLang="en-US">
                <a:solidFill>
                  <a:srgbClr val="000000"/>
                </a:solidFill>
              </a:rPr>
              <a:pPr/>
              <a:t>‹nr.›</a:t>
            </a:fld>
            <a:endParaRPr lang="en-US" altLang="en-US" dirty="0">
              <a:solidFill>
                <a:srgbClr val="000000"/>
              </a:solidFill>
            </a:endParaRPr>
          </a:p>
        </p:txBody>
      </p:sp>
    </p:spTree>
    <p:extLst>
      <p:ext uri="{BB962C8B-B14F-4D97-AF65-F5344CB8AC3E}">
        <p14:creationId xmlns:p14="http://schemas.microsoft.com/office/powerpoint/2010/main" val="3019406666"/>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showMasterSp="0"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18" y="2122488"/>
            <a:ext cx="7624763" cy="1465262"/>
          </a:xfrm>
        </p:spPr>
        <p:txBody>
          <a:bodyPr/>
          <a:lstStyle/>
          <a:p>
            <a:r>
              <a:rPr lang="en-US"/>
              <a:t>Click to edit Master title style</a:t>
            </a:r>
            <a:endParaRPr lang="en-GB"/>
          </a:p>
        </p:txBody>
      </p:sp>
      <p:sp>
        <p:nvSpPr>
          <p:cNvPr id="3" name="Date Placeholder 2"/>
          <p:cNvSpPr>
            <a:spLocks noGrp="1" noChangeArrowheads="1"/>
          </p:cNvSpPr>
          <p:nvPr>
            <p:ph type="dt" idx="10"/>
          </p:nvPr>
        </p:nvSpPr>
        <p:spPr>
          <a:xfrm>
            <a:off x="457200" y="6308744"/>
            <a:ext cx="2128838" cy="409575"/>
          </a:xfrm>
          <a:prstGeom prst="rect">
            <a:avLst/>
          </a:prstGeom>
          <a:ln/>
        </p:spPr>
        <p:txBody>
          <a:bodyPr/>
          <a:lstStyle>
            <a:lvl1pPr>
              <a:defRPr/>
            </a:lvl1pPr>
          </a:lstStyle>
          <a:p>
            <a:pPr>
              <a:defRPr/>
            </a:pPr>
            <a:fld id="{B42ADF56-1CE2-46D5-8EE3-6EEAD822F953}" type="datetime1">
              <a:rPr lang="en-GB" altLang="en-US" smtClean="0">
                <a:solidFill>
                  <a:srgbClr val="000000"/>
                </a:solidFill>
              </a:rPr>
              <a:t>30/06/2017</a:t>
            </a:fld>
            <a:endParaRPr lang="en-US" altLang="en-US" dirty="0">
              <a:solidFill>
                <a:srgbClr val="000000"/>
              </a:solidFill>
            </a:endParaRPr>
          </a:p>
        </p:txBody>
      </p:sp>
      <p:sp>
        <p:nvSpPr>
          <p:cNvPr id="4" name="Rectangle 4"/>
          <p:cNvSpPr>
            <a:spLocks noGrp="1" noChangeArrowheads="1"/>
          </p:cNvSpPr>
          <p:nvPr>
            <p:ph type="sldNum" idx="11"/>
          </p:nvPr>
        </p:nvSpPr>
        <p:spPr>
          <a:xfrm>
            <a:off x="6546869" y="6308744"/>
            <a:ext cx="2138363" cy="409575"/>
          </a:xfrm>
          <a:prstGeom prst="rect">
            <a:avLst/>
          </a:prstGeom>
          <a:ln/>
        </p:spPr>
        <p:txBody>
          <a:bodyPr/>
          <a:lstStyle>
            <a:lvl1pPr>
              <a:defRPr/>
            </a:lvl1pPr>
          </a:lstStyle>
          <a:p>
            <a:pPr>
              <a:defRPr/>
            </a:pPr>
            <a:fld id="{ACAB1339-392C-4C7A-969C-400CD5546DE9}" type="slidenum">
              <a:rPr lang="en-US" altLang="en-US">
                <a:solidFill>
                  <a:srgbClr val="000000"/>
                </a:solidFill>
              </a:rPr>
              <a:pPr>
                <a:defRPr/>
              </a:pPr>
              <a:t>‹nr.›</a:t>
            </a:fld>
            <a:endParaRPr lang="en-US" altLang="en-US" dirty="0">
              <a:solidFill>
                <a:srgbClr val="000000"/>
              </a:solidFill>
            </a:endParaRPr>
          </a:p>
        </p:txBody>
      </p:sp>
    </p:spTree>
    <p:extLst>
      <p:ext uri="{BB962C8B-B14F-4D97-AF65-F5344CB8AC3E}">
        <p14:creationId xmlns:p14="http://schemas.microsoft.com/office/powerpoint/2010/main" val="1615739240"/>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79618" name="Picture 2" descr="Presentation_Template_Title_new"/>
          <p:cNvPicPr>
            <a:picLocks noChangeAspect="1" noChangeArrowheads="1"/>
          </p:cNvPicPr>
          <p:nvPr/>
        </p:nvPicPr>
        <p:blipFill>
          <a:blip r:embed="rId2" cstate="print"/>
          <a:srcRect/>
          <a:stretch>
            <a:fillRect/>
          </a:stretch>
        </p:blipFill>
        <p:spPr bwMode="auto">
          <a:xfrm>
            <a:off x="0" y="14288"/>
            <a:ext cx="9144000" cy="6858000"/>
          </a:xfrm>
          <a:prstGeom prst="rect">
            <a:avLst/>
          </a:prstGeom>
          <a:noFill/>
        </p:spPr>
      </p:pic>
      <p:sp>
        <p:nvSpPr>
          <p:cNvPr id="879620" name="Rectangle 4"/>
          <p:cNvSpPr>
            <a:spLocks noGrp="1" noChangeArrowheads="1"/>
          </p:cNvSpPr>
          <p:nvPr>
            <p:ph type="ctrTitle"/>
          </p:nvPr>
        </p:nvSpPr>
        <p:spPr>
          <a:xfrm>
            <a:off x="323850" y="3598863"/>
            <a:ext cx="8456613" cy="514350"/>
          </a:xfrm>
        </p:spPr>
        <p:txBody>
          <a:bodyPr/>
          <a:lstStyle>
            <a:lvl1pPr>
              <a:defRPr sz="3200" b="0">
                <a:solidFill>
                  <a:schemeClr val="bg1"/>
                </a:solidFill>
              </a:defRPr>
            </a:lvl1pPr>
          </a:lstStyle>
          <a:p>
            <a:r>
              <a:rPr lang="en-US"/>
              <a:t>Click to edit Master title style</a:t>
            </a:r>
            <a:endParaRPr lang="en-GB"/>
          </a:p>
        </p:txBody>
      </p:sp>
      <p:sp>
        <p:nvSpPr>
          <p:cNvPr id="879621" name="Rectangle 5"/>
          <p:cNvSpPr>
            <a:spLocks noGrp="1" noChangeArrowheads="1"/>
          </p:cNvSpPr>
          <p:nvPr>
            <p:ph type="subTitle" idx="1"/>
          </p:nvPr>
        </p:nvSpPr>
        <p:spPr>
          <a:xfrm>
            <a:off x="323850" y="4318000"/>
            <a:ext cx="8456613" cy="1006475"/>
          </a:xfrm>
        </p:spPr>
        <p:txBody>
          <a:bodyPr/>
          <a:lstStyle>
            <a:lvl1pPr marL="0" indent="0">
              <a:defRPr sz="4000" b="1">
                <a:solidFill>
                  <a:schemeClr val="bg1"/>
                </a:solidFill>
              </a:defRPr>
            </a:lvl1pPr>
          </a:lstStyle>
          <a:p>
            <a:r>
              <a:rPr lang="en-US"/>
              <a:t>Click to edit Master subtitle style</a:t>
            </a:r>
            <a:endParaRPr lang="en-GB"/>
          </a:p>
        </p:txBody>
      </p:sp>
      <p:grpSp>
        <p:nvGrpSpPr>
          <p:cNvPr id="14" name="Group 13"/>
          <p:cNvGrpSpPr/>
          <p:nvPr userDrawn="1"/>
        </p:nvGrpSpPr>
        <p:grpSpPr>
          <a:xfrm>
            <a:off x="7458148" y="251974"/>
            <a:ext cx="1474059" cy="459051"/>
            <a:chOff x="5130570" y="323655"/>
            <a:chExt cx="3926637" cy="1136650"/>
          </a:xfrm>
        </p:grpSpPr>
        <p:pic>
          <p:nvPicPr>
            <p:cNvPr id="15"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5130570" y="323655"/>
              <a:ext cx="1263650" cy="1136650"/>
            </a:xfrm>
            <a:prstGeom prst="rect">
              <a:avLst/>
            </a:prstGeom>
            <a:noFill/>
          </p:spPr>
        </p:pic>
        <p:pic>
          <p:nvPicPr>
            <p:cNvPr id="16" name="Picture 15" descr="EURO-WHO.png"/>
            <p:cNvPicPr>
              <a:picLocks noChangeAspect="1"/>
            </p:cNvPicPr>
            <p:nvPr userDrawn="1"/>
          </p:nvPicPr>
          <p:blipFill>
            <a:blip r:embed="rId4" cstate="print"/>
            <a:stretch>
              <a:fillRect/>
            </a:stretch>
          </p:blipFill>
          <p:spPr>
            <a:xfrm>
              <a:off x="6525725" y="380185"/>
              <a:ext cx="2531482" cy="1080120"/>
            </a:xfrm>
            <a:prstGeom prst="rect">
              <a:avLst/>
            </a:prstGeom>
          </p:spPr>
        </p:pic>
      </p:grpSp>
    </p:spTree>
    <p:extLst>
      <p:ext uri="{BB962C8B-B14F-4D97-AF65-F5344CB8AC3E}">
        <p14:creationId xmlns:p14="http://schemas.microsoft.com/office/powerpoint/2010/main" val="1195441975"/>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89CBDE59-00ED-4C78-9B6A-0FD4905A5D20}"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3749438793"/>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15100419-19C9-4DB6-AB2B-A83608467DDA}"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2863335259"/>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23850" y="1079500"/>
            <a:ext cx="4186238"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62488" y="1079500"/>
            <a:ext cx="4187825"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fld id="{F0BC06F8-1BF1-4BB6-9C74-6FD027CA7C93}"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1535509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25"/>
            <a:ext cx="8229600" cy="4525963"/>
          </a:xfrm>
        </p:spPr>
        <p:txBody>
          <a:bodyPr/>
          <a:lstStyle/>
          <a:p>
            <a:pPr lvl="0"/>
            <a:endParaRPr lang="en-GB" noProof="0" dirty="0"/>
          </a:p>
        </p:txBody>
      </p:sp>
      <p:sp>
        <p:nvSpPr>
          <p:cNvPr id="4" name="Rectangle 8"/>
          <p:cNvSpPr>
            <a:spLocks noGrp="1" noChangeArrowheads="1"/>
          </p:cNvSpPr>
          <p:nvPr>
            <p:ph type="sldNum" sz="quarter" idx="10"/>
          </p:nvPr>
        </p:nvSpPr>
        <p:spPr>
          <a:ln/>
        </p:spPr>
        <p:txBody>
          <a:bodyPr/>
          <a:lstStyle>
            <a:lvl1pPr>
              <a:defRPr/>
            </a:lvl1pPr>
          </a:lstStyle>
          <a:p>
            <a:pPr>
              <a:defRPr/>
            </a:pPr>
            <a:fld id="{FAE53142-A75D-45FE-A26A-18AD2E871724}"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865465738"/>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fld id="{3618B4C4-04E7-4C30-AF1D-67D602EBA05C}"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2575813581"/>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D4C8F40D-DF44-4376-87E6-83296D875BB4}"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783177815"/>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508762FE-D3F5-4D44-BF1A-11B5879B10BB}"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1022106439"/>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90143039-995B-42D6-9E50-096FC2137DF4}"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41028538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600225"/>
            <a:ext cx="8229600" cy="4525963"/>
          </a:xfrm>
        </p:spPr>
        <p:txBody>
          <a:bodyPr/>
          <a:lstStyle/>
          <a:p>
            <a:pPr lvl="0"/>
            <a:endParaRPr lang="en-GB" noProof="0" dirty="0"/>
          </a:p>
        </p:txBody>
      </p:sp>
      <p:sp>
        <p:nvSpPr>
          <p:cNvPr id="4" name="Rectangle 8"/>
          <p:cNvSpPr>
            <a:spLocks noGrp="1" noChangeArrowheads="1"/>
          </p:cNvSpPr>
          <p:nvPr>
            <p:ph type="sldNum" sz="quarter" idx="10"/>
          </p:nvPr>
        </p:nvSpPr>
        <p:spPr>
          <a:ln/>
        </p:spPr>
        <p:txBody>
          <a:bodyPr/>
          <a:lstStyle>
            <a:lvl1pPr>
              <a:defRPr/>
            </a:lvl1pPr>
          </a:lstStyle>
          <a:p>
            <a:pPr>
              <a:defRPr/>
            </a:pPr>
            <a:fld id="{7F8774AA-4DA7-4A25-A8C8-73DF64F09FD8}"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4867310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928726" y="1643050"/>
            <a:ext cx="82296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25"/>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648200" y="1600225"/>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8"/>
          <p:cNvSpPr>
            <a:spLocks noGrp="1" noChangeArrowheads="1"/>
          </p:cNvSpPr>
          <p:nvPr>
            <p:ph type="sldNum" sz="quarter" idx="10"/>
          </p:nvPr>
        </p:nvSpPr>
        <p:spPr>
          <a:ln/>
        </p:spPr>
        <p:txBody>
          <a:bodyPr/>
          <a:lstStyle>
            <a:lvl1pPr>
              <a:defRPr/>
            </a:lvl1pPr>
          </a:lstStyle>
          <a:p>
            <a:pPr>
              <a:defRPr/>
            </a:pPr>
            <a:fld id="{A0479D36-C095-4034-87E5-CD0A80A135E4}"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5286833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6188" indent="0" algn="ctr">
              <a:buNone/>
              <a:defRPr/>
            </a:lvl2pPr>
            <a:lvl3pPr marL="912370" indent="0" algn="ctr">
              <a:buNone/>
              <a:defRPr/>
            </a:lvl3pPr>
            <a:lvl4pPr marL="1368557" indent="0" algn="ctr">
              <a:buNone/>
              <a:defRPr/>
            </a:lvl4pPr>
            <a:lvl5pPr marL="1824741" indent="0" algn="ctr">
              <a:buNone/>
              <a:defRPr/>
            </a:lvl5pPr>
            <a:lvl6pPr marL="2280927" indent="0" algn="ctr">
              <a:buNone/>
              <a:defRPr/>
            </a:lvl6pPr>
            <a:lvl7pPr marL="2737111" indent="0" algn="ctr">
              <a:buNone/>
              <a:defRPr/>
            </a:lvl7pPr>
            <a:lvl8pPr marL="3193298" indent="0" algn="ctr">
              <a:buNone/>
              <a:defRPr/>
            </a:lvl8pPr>
            <a:lvl9pPr marL="3649481"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509441233"/>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43560679"/>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9"/>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6188" indent="0">
              <a:buNone/>
              <a:defRPr sz="1800"/>
            </a:lvl2pPr>
            <a:lvl3pPr marL="912370" indent="0">
              <a:buNone/>
              <a:defRPr sz="1600"/>
            </a:lvl3pPr>
            <a:lvl4pPr marL="1368557" indent="0">
              <a:buNone/>
              <a:defRPr sz="1400"/>
            </a:lvl4pPr>
            <a:lvl5pPr marL="1824741" indent="0">
              <a:buNone/>
              <a:defRPr sz="1400"/>
            </a:lvl5pPr>
            <a:lvl6pPr marL="2280927" indent="0">
              <a:buNone/>
              <a:defRPr sz="1400"/>
            </a:lvl6pPr>
            <a:lvl7pPr marL="2737111" indent="0">
              <a:buNone/>
              <a:defRPr sz="1400"/>
            </a:lvl7pPr>
            <a:lvl8pPr marL="3193298" indent="0">
              <a:buNone/>
              <a:defRPr sz="1400"/>
            </a:lvl8pPr>
            <a:lvl9pPr marL="3649481" indent="0">
              <a:buNone/>
              <a:defRPr sz="1400"/>
            </a:lvl9pPr>
          </a:lstStyle>
          <a:p>
            <a:pPr lvl="0"/>
            <a:r>
              <a:rPr lang="en-US"/>
              <a:t>Click to edit Master text styles</a:t>
            </a:r>
          </a:p>
        </p:txBody>
      </p:sp>
    </p:spTree>
    <p:extLst>
      <p:ext uri="{BB962C8B-B14F-4D97-AF65-F5344CB8AC3E}">
        <p14:creationId xmlns:p14="http://schemas.microsoft.com/office/powerpoint/2010/main" val="133123614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14421910-8C3C-4965-959E-C87FD786DED3}"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6078243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2125" y="1439863"/>
            <a:ext cx="4014788"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32" y="1439863"/>
            <a:ext cx="4016375"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6645719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44"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4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5148447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13033154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6279851"/>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Tree>
    <p:extLst>
      <p:ext uri="{BB962C8B-B14F-4D97-AF65-F5344CB8AC3E}">
        <p14:creationId xmlns:p14="http://schemas.microsoft.com/office/powerpoint/2010/main" val="1946158730"/>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Tree>
    <p:extLst>
      <p:ext uri="{BB962C8B-B14F-4D97-AF65-F5344CB8AC3E}">
        <p14:creationId xmlns:p14="http://schemas.microsoft.com/office/powerpoint/2010/main" val="3026831161"/>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16906721"/>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5588" y="260353"/>
            <a:ext cx="2070100" cy="55991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260353"/>
            <a:ext cx="6057900" cy="55991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76678359"/>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288" y="260369"/>
            <a:ext cx="8280400" cy="504825"/>
          </a:xfrm>
        </p:spPr>
        <p:txBody>
          <a:bodyPr/>
          <a:lstStyle/>
          <a:p>
            <a:r>
              <a:rPr lang="en-US"/>
              <a:t>Click to edit Master title style</a:t>
            </a:r>
            <a:endParaRPr lang="en-GB"/>
          </a:p>
        </p:txBody>
      </p:sp>
      <p:sp>
        <p:nvSpPr>
          <p:cNvPr id="3" name="Text Placeholder 2"/>
          <p:cNvSpPr>
            <a:spLocks noGrp="1"/>
          </p:cNvSpPr>
          <p:nvPr>
            <p:ph type="body" sz="half" idx="1"/>
          </p:nvPr>
        </p:nvSpPr>
        <p:spPr>
          <a:xfrm>
            <a:off x="492125" y="1439863"/>
            <a:ext cx="4014788"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32" y="1439863"/>
            <a:ext cx="4016375"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2416259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79618" name="Picture 2" descr="Presentation_Template_Title_new"/>
          <p:cNvPicPr>
            <a:picLocks noChangeAspect="1" noChangeArrowheads="1"/>
          </p:cNvPicPr>
          <p:nvPr/>
        </p:nvPicPr>
        <p:blipFill>
          <a:blip r:embed="rId2" cstate="print"/>
          <a:srcRect/>
          <a:stretch>
            <a:fillRect/>
          </a:stretch>
        </p:blipFill>
        <p:spPr bwMode="auto">
          <a:xfrm>
            <a:off x="0" y="14288"/>
            <a:ext cx="9144000" cy="6858000"/>
          </a:xfrm>
          <a:prstGeom prst="rect">
            <a:avLst/>
          </a:prstGeom>
          <a:noFill/>
        </p:spPr>
      </p:pic>
      <p:sp>
        <p:nvSpPr>
          <p:cNvPr id="879620" name="Rectangle 4"/>
          <p:cNvSpPr>
            <a:spLocks noGrp="1" noChangeArrowheads="1"/>
          </p:cNvSpPr>
          <p:nvPr>
            <p:ph type="ctrTitle"/>
          </p:nvPr>
        </p:nvSpPr>
        <p:spPr>
          <a:xfrm>
            <a:off x="323850" y="3598863"/>
            <a:ext cx="8456613" cy="514350"/>
          </a:xfrm>
        </p:spPr>
        <p:txBody>
          <a:bodyPr/>
          <a:lstStyle>
            <a:lvl1pPr>
              <a:defRPr sz="3200" b="0">
                <a:solidFill>
                  <a:schemeClr val="bg1"/>
                </a:solidFill>
              </a:defRPr>
            </a:lvl1pPr>
          </a:lstStyle>
          <a:p>
            <a:r>
              <a:rPr lang="en-GB"/>
              <a:t>Click to edit Master title style</a:t>
            </a:r>
          </a:p>
        </p:txBody>
      </p:sp>
      <p:sp>
        <p:nvSpPr>
          <p:cNvPr id="879621" name="Rectangle 5"/>
          <p:cNvSpPr>
            <a:spLocks noGrp="1" noChangeArrowheads="1"/>
          </p:cNvSpPr>
          <p:nvPr>
            <p:ph type="subTitle" idx="1"/>
          </p:nvPr>
        </p:nvSpPr>
        <p:spPr>
          <a:xfrm>
            <a:off x="323850" y="4318000"/>
            <a:ext cx="8456613" cy="1006475"/>
          </a:xfrm>
        </p:spPr>
        <p:txBody>
          <a:bodyPr/>
          <a:lstStyle>
            <a:lvl1pPr marL="0" indent="0">
              <a:defRPr sz="4000" b="1">
                <a:solidFill>
                  <a:schemeClr val="bg1"/>
                </a:solidFill>
              </a:defRPr>
            </a:lvl1pPr>
          </a:lstStyle>
          <a:p>
            <a:r>
              <a:rPr lang="en-GB"/>
              <a:t>Click to edit Master subtitle style</a:t>
            </a:r>
          </a:p>
        </p:txBody>
      </p:sp>
      <p:grpSp>
        <p:nvGrpSpPr>
          <p:cNvPr id="14" name="Group 13"/>
          <p:cNvGrpSpPr/>
          <p:nvPr userDrawn="1"/>
        </p:nvGrpSpPr>
        <p:grpSpPr>
          <a:xfrm>
            <a:off x="7458148" y="251974"/>
            <a:ext cx="1474059" cy="459051"/>
            <a:chOff x="5130570" y="323655"/>
            <a:chExt cx="3926637" cy="1136650"/>
          </a:xfrm>
        </p:grpSpPr>
        <p:pic>
          <p:nvPicPr>
            <p:cNvPr id="15"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5130570" y="323655"/>
              <a:ext cx="1263650" cy="1136650"/>
            </a:xfrm>
            <a:prstGeom prst="rect">
              <a:avLst/>
            </a:prstGeom>
            <a:noFill/>
          </p:spPr>
        </p:pic>
        <p:pic>
          <p:nvPicPr>
            <p:cNvPr id="16" name="Picture 15" descr="EURO-WHO.png"/>
            <p:cNvPicPr>
              <a:picLocks noChangeAspect="1"/>
            </p:cNvPicPr>
            <p:nvPr userDrawn="1"/>
          </p:nvPicPr>
          <p:blipFill>
            <a:blip r:embed="rId4" cstate="print"/>
            <a:stretch>
              <a:fillRect/>
            </a:stretch>
          </p:blipFill>
          <p:spPr>
            <a:xfrm>
              <a:off x="6525725" y="380185"/>
              <a:ext cx="2531482" cy="1080120"/>
            </a:xfrm>
            <a:prstGeom prst="rect">
              <a:avLst/>
            </a:prstGeom>
          </p:spPr>
        </p:pic>
      </p:grpSp>
    </p:spTree>
    <p:extLst>
      <p:ext uri="{BB962C8B-B14F-4D97-AF65-F5344CB8AC3E}">
        <p14:creationId xmlns:p14="http://schemas.microsoft.com/office/powerpoint/2010/main" val="1195441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31"/>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6188" indent="0">
              <a:buNone/>
              <a:defRPr sz="1800"/>
            </a:lvl2pPr>
            <a:lvl3pPr marL="912370" indent="0">
              <a:buNone/>
              <a:defRPr sz="1600"/>
            </a:lvl3pPr>
            <a:lvl4pPr marL="1368557" indent="0">
              <a:buNone/>
              <a:defRPr sz="1400"/>
            </a:lvl4pPr>
            <a:lvl5pPr marL="1824741" indent="0">
              <a:buNone/>
              <a:defRPr sz="1400"/>
            </a:lvl5pPr>
            <a:lvl6pPr marL="2280927" indent="0">
              <a:buNone/>
              <a:defRPr sz="1400"/>
            </a:lvl6pPr>
            <a:lvl7pPr marL="2737111" indent="0">
              <a:buNone/>
              <a:defRPr sz="1400"/>
            </a:lvl7pPr>
            <a:lvl8pPr marL="3193298" indent="0">
              <a:buNone/>
              <a:defRPr sz="1400"/>
            </a:lvl8pPr>
            <a:lvl9pPr marL="3649481" indent="0">
              <a:buNone/>
              <a:defRPr sz="1400"/>
            </a:lvl9pPr>
          </a:lstStyle>
          <a:p>
            <a:pPr lvl="0"/>
            <a:r>
              <a:rPr lang="en-US"/>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fld id="{4677B153-AE05-4F4C-9819-1DD60A526E4F}"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8701859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89CBDE59-00ED-4C78-9B6A-0FD4905A5D20}"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37494387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15100419-19C9-4DB6-AB2B-A83608467DDA}"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28633352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23850" y="1079500"/>
            <a:ext cx="4186238"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62488" y="1079500"/>
            <a:ext cx="4187825"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fld id="{F0BC06F8-1BF1-4BB6-9C74-6FD027CA7C93}"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15355098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fld id="{3618B4C4-04E7-4C30-AF1D-67D602EBA05C}"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257581358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D4C8F40D-DF44-4376-87E6-83296D875BB4}"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78317781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508762FE-D3F5-4D44-BF1A-11B5879B10BB}"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10221064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90143039-995B-42D6-9E50-096FC2137DF4}" type="slidenum">
              <a:rPr lang="en-GB">
                <a:solidFill>
                  <a:srgbClr val="FFFFFF"/>
                </a:solidFill>
              </a:rPr>
              <a:pPr/>
              <a:t>‹nr.›</a:t>
            </a:fld>
            <a:endParaRPr lang="en-GB" dirty="0">
              <a:solidFill>
                <a:srgbClr val="FFFFFF"/>
              </a:solidFill>
            </a:endParaRPr>
          </a:p>
        </p:txBody>
      </p:sp>
    </p:spTree>
    <p:extLst>
      <p:ext uri="{BB962C8B-B14F-4D97-AF65-F5344CB8AC3E}">
        <p14:creationId xmlns:p14="http://schemas.microsoft.com/office/powerpoint/2010/main" val="41028538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8"/>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188" indent="0" algn="ctr">
              <a:buNone/>
              <a:defRPr>
                <a:solidFill>
                  <a:schemeClr val="tx1">
                    <a:tint val="75000"/>
                  </a:schemeClr>
                </a:solidFill>
              </a:defRPr>
            </a:lvl2pPr>
            <a:lvl3pPr marL="912370" indent="0" algn="ctr">
              <a:buNone/>
              <a:defRPr>
                <a:solidFill>
                  <a:schemeClr val="tx1">
                    <a:tint val="75000"/>
                  </a:schemeClr>
                </a:solidFill>
              </a:defRPr>
            </a:lvl3pPr>
            <a:lvl4pPr marL="1368557" indent="0" algn="ctr">
              <a:buNone/>
              <a:defRPr>
                <a:solidFill>
                  <a:schemeClr val="tx1">
                    <a:tint val="75000"/>
                  </a:schemeClr>
                </a:solidFill>
              </a:defRPr>
            </a:lvl4pPr>
            <a:lvl5pPr marL="1824741" indent="0" algn="ctr">
              <a:buNone/>
              <a:defRPr>
                <a:solidFill>
                  <a:schemeClr val="tx1">
                    <a:tint val="75000"/>
                  </a:schemeClr>
                </a:solidFill>
              </a:defRPr>
            </a:lvl5pPr>
            <a:lvl6pPr marL="2280927" indent="0" algn="ctr">
              <a:buNone/>
              <a:defRPr>
                <a:solidFill>
                  <a:schemeClr val="tx1">
                    <a:tint val="75000"/>
                  </a:schemeClr>
                </a:solidFill>
              </a:defRPr>
            </a:lvl6pPr>
            <a:lvl7pPr marL="2737111" indent="0" algn="ctr">
              <a:buNone/>
              <a:defRPr>
                <a:solidFill>
                  <a:schemeClr val="tx1">
                    <a:tint val="75000"/>
                  </a:schemeClr>
                </a:solidFill>
              </a:defRPr>
            </a:lvl7pPr>
            <a:lvl8pPr marL="3193298" indent="0" algn="ctr">
              <a:buNone/>
              <a:defRPr>
                <a:solidFill>
                  <a:schemeClr val="tx1">
                    <a:tint val="75000"/>
                  </a:schemeClr>
                </a:solidFill>
              </a:defRPr>
            </a:lvl8pPr>
            <a:lvl9pPr marL="3649481"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A68122C-94AA-4A6F-BCEC-C99851202EB9}" type="datetime1">
              <a:rPr lang="en-GB" smtClean="0"/>
              <a:t>30/06/2017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t>‹nr.›</a:t>
            </a:fld>
            <a:endParaRPr lang="en-GB" dirty="0"/>
          </a:p>
        </p:txBody>
      </p:sp>
    </p:spTree>
    <p:extLst>
      <p:ext uri="{BB962C8B-B14F-4D97-AF65-F5344CB8AC3E}">
        <p14:creationId xmlns:p14="http://schemas.microsoft.com/office/powerpoint/2010/main" val="8720380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67544" y="16288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395536" y="6381328"/>
            <a:ext cx="2133600" cy="365125"/>
          </a:xfrm>
        </p:spPr>
        <p:txBody>
          <a:bodyPr/>
          <a:lstStyle/>
          <a:p>
            <a:fld id="{2F1B5D14-C2F7-4984-B084-0E64E1AC36C6}" type="datetime1">
              <a:rPr lang="en-GB" smtClean="0"/>
              <a:t>30/06/2017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t>‹nr.›</a:t>
            </a:fld>
            <a:endParaRPr lang="en-GB" dirty="0"/>
          </a:p>
        </p:txBody>
      </p:sp>
    </p:spTree>
    <p:extLst>
      <p:ext uri="{BB962C8B-B14F-4D97-AF65-F5344CB8AC3E}">
        <p14:creationId xmlns:p14="http://schemas.microsoft.com/office/powerpoint/2010/main" val="168915187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31"/>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6188" indent="0">
              <a:buNone/>
              <a:defRPr sz="1800">
                <a:solidFill>
                  <a:schemeClr val="tx1">
                    <a:tint val="75000"/>
                  </a:schemeClr>
                </a:solidFill>
              </a:defRPr>
            </a:lvl2pPr>
            <a:lvl3pPr marL="912370" indent="0">
              <a:buNone/>
              <a:defRPr sz="1600">
                <a:solidFill>
                  <a:schemeClr val="tx1">
                    <a:tint val="75000"/>
                  </a:schemeClr>
                </a:solidFill>
              </a:defRPr>
            </a:lvl3pPr>
            <a:lvl4pPr marL="1368557" indent="0">
              <a:buNone/>
              <a:defRPr sz="1400">
                <a:solidFill>
                  <a:schemeClr val="tx1">
                    <a:tint val="75000"/>
                  </a:schemeClr>
                </a:solidFill>
              </a:defRPr>
            </a:lvl4pPr>
            <a:lvl5pPr marL="1824741" indent="0">
              <a:buNone/>
              <a:defRPr sz="1400">
                <a:solidFill>
                  <a:schemeClr val="tx1">
                    <a:tint val="75000"/>
                  </a:schemeClr>
                </a:solidFill>
              </a:defRPr>
            </a:lvl5pPr>
            <a:lvl6pPr marL="2280927" indent="0">
              <a:buNone/>
              <a:defRPr sz="1400">
                <a:solidFill>
                  <a:schemeClr val="tx1">
                    <a:tint val="75000"/>
                  </a:schemeClr>
                </a:solidFill>
              </a:defRPr>
            </a:lvl6pPr>
            <a:lvl7pPr marL="2737111" indent="0">
              <a:buNone/>
              <a:defRPr sz="1400">
                <a:solidFill>
                  <a:schemeClr val="tx1">
                    <a:tint val="75000"/>
                  </a:schemeClr>
                </a:solidFill>
              </a:defRPr>
            </a:lvl7pPr>
            <a:lvl8pPr marL="3193298" indent="0">
              <a:buNone/>
              <a:defRPr sz="1400">
                <a:solidFill>
                  <a:schemeClr val="tx1">
                    <a:tint val="75000"/>
                  </a:schemeClr>
                </a:solidFill>
              </a:defRPr>
            </a:lvl8pPr>
            <a:lvl9pPr marL="3649481"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0548E1-A167-48E6-BC5E-D6DCC1CB9396}" type="datetime1">
              <a:rPr lang="en-GB" smtClean="0"/>
              <a:t>30/06/2017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t>‹nr.›</a:t>
            </a:fld>
            <a:endParaRPr lang="en-GB" dirty="0"/>
          </a:p>
        </p:txBody>
      </p:sp>
    </p:spTree>
    <p:extLst>
      <p:ext uri="{BB962C8B-B14F-4D97-AF65-F5344CB8AC3E}">
        <p14:creationId xmlns:p14="http://schemas.microsoft.com/office/powerpoint/2010/main" val="4198348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2590823"/>
            <a:ext cx="4038600" cy="3535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590823"/>
            <a:ext cx="4038600" cy="3535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8"/>
          <p:cNvSpPr>
            <a:spLocks noGrp="1" noChangeArrowheads="1"/>
          </p:cNvSpPr>
          <p:nvPr>
            <p:ph type="sldNum" sz="quarter" idx="10"/>
          </p:nvPr>
        </p:nvSpPr>
        <p:spPr>
          <a:ln/>
        </p:spPr>
        <p:txBody>
          <a:bodyPr/>
          <a:lstStyle>
            <a:lvl1pPr>
              <a:defRPr/>
            </a:lvl1pPr>
          </a:lstStyle>
          <a:p>
            <a:pPr>
              <a:defRPr/>
            </a:pPr>
            <a:fld id="{D5745E0D-3CA3-4C91-B5CD-103641E59ED4}"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45709966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2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2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CFFCAC6-6FAB-4788-A6E5-E2E089CACA19}" type="datetime1">
              <a:rPr lang="en-GB" smtClean="0"/>
              <a:t>30/06/2017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t>‹nr.›</a:t>
            </a:fld>
            <a:endParaRPr lang="en-GB" dirty="0"/>
          </a:p>
        </p:txBody>
      </p:sp>
    </p:spTree>
    <p:extLst>
      <p:ext uri="{BB962C8B-B14F-4D97-AF65-F5344CB8AC3E}">
        <p14:creationId xmlns:p14="http://schemas.microsoft.com/office/powerpoint/2010/main" val="279583352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50"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5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83B375E-D7B2-4C43-89DA-03C98DF610E9}" type="datetime1">
              <a:rPr lang="en-GB" smtClean="0"/>
              <a:t>30/06/2017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t>‹nr.›</a:t>
            </a:fld>
            <a:endParaRPr lang="en-GB" dirty="0"/>
          </a:p>
        </p:txBody>
      </p:sp>
    </p:spTree>
    <p:extLst>
      <p:ext uri="{BB962C8B-B14F-4D97-AF65-F5344CB8AC3E}">
        <p14:creationId xmlns:p14="http://schemas.microsoft.com/office/powerpoint/2010/main" val="139228057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C4B121D-7277-4FE4-8FAB-83E95F128BA3}" type="datetime1">
              <a:rPr lang="en-GB" smtClean="0"/>
              <a:t>30/06/2017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t>‹nr.›</a:t>
            </a:fld>
            <a:endParaRPr lang="en-GB" dirty="0"/>
          </a:p>
        </p:txBody>
      </p:sp>
    </p:spTree>
    <p:extLst>
      <p:ext uri="{BB962C8B-B14F-4D97-AF65-F5344CB8AC3E}">
        <p14:creationId xmlns:p14="http://schemas.microsoft.com/office/powerpoint/2010/main" val="225735957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C876E0-1A77-4B22-9C59-CA5BE156FB71}" type="datetime1">
              <a:rPr lang="en-GB" smtClean="0"/>
              <a:t>30/06/2017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t>‹nr.›</a:t>
            </a:fld>
            <a:endParaRPr lang="en-GB" dirty="0"/>
          </a:p>
        </p:txBody>
      </p:sp>
    </p:spTree>
    <p:extLst>
      <p:ext uri="{BB962C8B-B14F-4D97-AF65-F5344CB8AC3E}">
        <p14:creationId xmlns:p14="http://schemas.microsoft.com/office/powerpoint/2010/main" val="30953615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6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6"/>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55F7DC-F962-47BD-AAEB-33330809AE85}" type="datetime1">
              <a:rPr lang="en-GB" smtClean="0"/>
              <a:t>30/06/2017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t>‹nr.›</a:t>
            </a:fld>
            <a:endParaRPr lang="en-GB" dirty="0"/>
          </a:p>
        </p:txBody>
      </p:sp>
    </p:spTree>
    <p:extLst>
      <p:ext uri="{BB962C8B-B14F-4D97-AF65-F5344CB8AC3E}">
        <p14:creationId xmlns:p14="http://schemas.microsoft.com/office/powerpoint/2010/main" val="30604581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r>
              <a:rPr lang="en-US"/>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00FBBA-A58A-4A64-B2D4-74B58880D1F1}" type="datetime1">
              <a:rPr lang="en-GB" smtClean="0"/>
              <a:t>30/06/2017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t>‹nr.›</a:t>
            </a:fld>
            <a:endParaRPr lang="en-GB" dirty="0"/>
          </a:p>
        </p:txBody>
      </p:sp>
    </p:spTree>
    <p:extLst>
      <p:ext uri="{BB962C8B-B14F-4D97-AF65-F5344CB8AC3E}">
        <p14:creationId xmlns:p14="http://schemas.microsoft.com/office/powerpoint/2010/main" val="11854576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2CE2A72-54F8-47C1-8B40-A2B222068F98}" type="datetime1">
              <a:rPr lang="en-GB" smtClean="0"/>
              <a:t>30/06/2017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t>‹nr.›</a:t>
            </a:fld>
            <a:endParaRPr lang="en-GB" dirty="0"/>
          </a:p>
        </p:txBody>
      </p:sp>
    </p:spTree>
    <p:extLst>
      <p:ext uri="{BB962C8B-B14F-4D97-AF65-F5344CB8AC3E}">
        <p14:creationId xmlns:p14="http://schemas.microsoft.com/office/powerpoint/2010/main" val="425497898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3"/>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53"/>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474E6E6-5612-4AE4-85C2-FD1CA5C12B4E}" type="datetime1">
              <a:rPr lang="en-GB" smtClean="0"/>
              <a:t>30/06/2017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6553200" y="6356365"/>
            <a:ext cx="2133600" cy="365125"/>
          </a:xfrm>
          <a:prstGeom prst="rect">
            <a:avLst/>
          </a:prstGeom>
        </p:spPr>
        <p:txBody>
          <a:bodyPr/>
          <a:lstStyle/>
          <a:p>
            <a:fld id="{1B1B892F-85EA-4910-9996-F1660F5A8771}" type="slidenum">
              <a:rPr lang="en-GB" smtClean="0"/>
              <a:t>‹nr.›</a:t>
            </a:fld>
            <a:endParaRPr lang="en-GB" dirty="0"/>
          </a:p>
        </p:txBody>
      </p:sp>
    </p:spTree>
    <p:extLst>
      <p:ext uri="{BB962C8B-B14F-4D97-AF65-F5344CB8AC3E}">
        <p14:creationId xmlns:p14="http://schemas.microsoft.com/office/powerpoint/2010/main" val="172460012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8"/>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6188" indent="0" algn="ctr">
              <a:buNone/>
              <a:defRPr/>
            </a:lvl2pPr>
            <a:lvl3pPr marL="912370" indent="0" algn="ctr">
              <a:buNone/>
              <a:defRPr/>
            </a:lvl3pPr>
            <a:lvl4pPr marL="1368557" indent="0" algn="ctr">
              <a:buNone/>
              <a:defRPr/>
            </a:lvl4pPr>
            <a:lvl5pPr marL="1824741" indent="0" algn="ctr">
              <a:buNone/>
              <a:defRPr/>
            </a:lvl5pPr>
            <a:lvl6pPr marL="2280927" indent="0" algn="ctr">
              <a:buNone/>
              <a:defRPr/>
            </a:lvl6pPr>
            <a:lvl7pPr marL="2737111" indent="0" algn="ctr">
              <a:buNone/>
              <a:defRPr/>
            </a:lvl7pPr>
            <a:lvl8pPr marL="3193298" indent="0" algn="ctr">
              <a:buNone/>
              <a:defRPr/>
            </a:lvl8pPr>
            <a:lvl9pPr marL="3649481" indent="0" algn="ctr">
              <a:buNone/>
              <a:defRPr/>
            </a:lvl9pPr>
          </a:lstStyle>
          <a:p>
            <a:r>
              <a:rPr lang="en-US"/>
              <a:t>Click to edit Master subtitle style</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D15E36AB-069C-4B41-889D-2FAAB2F3666D}"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23498298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14421910-8C3C-4965-959E-C87FD786DED3}"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607824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50"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5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8"/>
          <p:cNvSpPr>
            <a:spLocks noGrp="1" noChangeArrowheads="1"/>
          </p:cNvSpPr>
          <p:nvPr>
            <p:ph type="sldNum" sz="quarter" idx="10"/>
          </p:nvPr>
        </p:nvSpPr>
        <p:spPr>
          <a:ln/>
        </p:spPr>
        <p:txBody>
          <a:bodyPr/>
          <a:lstStyle>
            <a:lvl1pPr>
              <a:defRPr/>
            </a:lvl1pPr>
          </a:lstStyle>
          <a:p>
            <a:pPr>
              <a:defRPr/>
            </a:pPr>
            <a:fld id="{B24119F9-CC4C-4C4E-ACF4-E60A6B93E2C2}"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6333376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31"/>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6188" indent="0">
              <a:buNone/>
              <a:defRPr sz="1800"/>
            </a:lvl2pPr>
            <a:lvl3pPr marL="912370" indent="0">
              <a:buNone/>
              <a:defRPr sz="1600"/>
            </a:lvl3pPr>
            <a:lvl4pPr marL="1368557" indent="0">
              <a:buNone/>
              <a:defRPr sz="1400"/>
            </a:lvl4pPr>
            <a:lvl5pPr marL="1824741" indent="0">
              <a:buNone/>
              <a:defRPr sz="1400"/>
            </a:lvl5pPr>
            <a:lvl6pPr marL="2280927" indent="0">
              <a:buNone/>
              <a:defRPr sz="1400"/>
            </a:lvl6pPr>
            <a:lvl7pPr marL="2737111" indent="0">
              <a:buNone/>
              <a:defRPr sz="1400"/>
            </a:lvl7pPr>
            <a:lvl8pPr marL="3193298" indent="0">
              <a:buNone/>
              <a:defRPr sz="1400"/>
            </a:lvl8pPr>
            <a:lvl9pPr marL="3649481" indent="0">
              <a:buNone/>
              <a:defRPr sz="1400"/>
            </a:lvl9pPr>
          </a:lstStyle>
          <a:p>
            <a:pPr lvl="0"/>
            <a:r>
              <a:rPr lang="en-US"/>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fld id="{4677B153-AE05-4F4C-9819-1DD60A526E4F}"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87018595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2590823"/>
            <a:ext cx="4038600" cy="3535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590823"/>
            <a:ext cx="4038600" cy="3535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8"/>
          <p:cNvSpPr>
            <a:spLocks noGrp="1" noChangeArrowheads="1"/>
          </p:cNvSpPr>
          <p:nvPr>
            <p:ph type="sldNum" sz="quarter" idx="10"/>
          </p:nvPr>
        </p:nvSpPr>
        <p:spPr>
          <a:ln/>
        </p:spPr>
        <p:txBody>
          <a:bodyPr/>
          <a:lstStyle>
            <a:lvl1pPr>
              <a:defRPr/>
            </a:lvl1pPr>
          </a:lstStyle>
          <a:p>
            <a:pPr>
              <a:defRPr/>
            </a:pPr>
            <a:fld id="{D5745E0D-3CA3-4C91-B5CD-103641E59ED4}"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45709966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50"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5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8"/>
          <p:cNvSpPr>
            <a:spLocks noGrp="1" noChangeArrowheads="1"/>
          </p:cNvSpPr>
          <p:nvPr>
            <p:ph type="sldNum" sz="quarter" idx="10"/>
          </p:nvPr>
        </p:nvSpPr>
        <p:spPr>
          <a:ln/>
        </p:spPr>
        <p:txBody>
          <a:bodyPr/>
          <a:lstStyle>
            <a:lvl1pPr>
              <a:defRPr/>
            </a:lvl1pPr>
          </a:lstStyle>
          <a:p>
            <a:pPr>
              <a:defRPr/>
            </a:pPr>
            <a:fld id="{B24119F9-CC4C-4C4E-ACF4-E60A6B93E2C2}"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6333376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8"/>
          <p:cNvSpPr>
            <a:spLocks noGrp="1" noChangeArrowheads="1"/>
          </p:cNvSpPr>
          <p:nvPr>
            <p:ph type="sldNum" sz="quarter" idx="10"/>
          </p:nvPr>
        </p:nvSpPr>
        <p:spPr>
          <a:ln/>
        </p:spPr>
        <p:txBody>
          <a:bodyPr/>
          <a:lstStyle>
            <a:lvl1pPr>
              <a:defRPr/>
            </a:lvl1pPr>
          </a:lstStyle>
          <a:p>
            <a:pPr>
              <a:defRPr/>
            </a:pPr>
            <a:fld id="{ECD941C1-2CBD-402C-B2BB-02B5D1C6D191}"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413096675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A1C7F718-C30B-4210-A4A0-AAFDC6FAA531}"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90242826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6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6"/>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A6CF8EF3-77B2-4915-A21C-B75B95E7861A}"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60535903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3C970F61-E392-4775-AD3F-E6BD1BC0B079}"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421843577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B1A345D6-6F9D-4127-B7B0-9F4BF39FE44F}"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8152605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71620"/>
            <a:ext cx="2057400" cy="47545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371620"/>
            <a:ext cx="6019800" cy="4754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8"/>
          <p:cNvSpPr>
            <a:spLocks noGrp="1" noChangeArrowheads="1"/>
          </p:cNvSpPr>
          <p:nvPr>
            <p:ph type="sldNum" sz="quarter" idx="10"/>
          </p:nvPr>
        </p:nvSpPr>
        <p:spPr>
          <a:ln/>
        </p:spPr>
        <p:txBody>
          <a:bodyPr/>
          <a:lstStyle>
            <a:lvl1pPr>
              <a:defRPr/>
            </a:lvl1pPr>
          </a:lstStyle>
          <a:p>
            <a:pPr>
              <a:defRPr/>
            </a:pPr>
            <a:fld id="{2D667903-0D23-4B41-BE06-70D7E39B4588}"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9055372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9906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2590823"/>
            <a:ext cx="4038600" cy="3535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590823"/>
            <a:ext cx="4038600" cy="3535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8"/>
          <p:cNvSpPr>
            <a:spLocks noGrp="1" noChangeArrowheads="1"/>
          </p:cNvSpPr>
          <p:nvPr>
            <p:ph type="sldNum" sz="quarter" idx="10"/>
          </p:nvPr>
        </p:nvSpPr>
        <p:spPr>
          <a:ln/>
        </p:spPr>
        <p:txBody>
          <a:bodyPr/>
          <a:lstStyle>
            <a:lvl1pPr>
              <a:defRPr/>
            </a:lvl1pPr>
          </a:lstStyle>
          <a:p>
            <a:pPr>
              <a:defRPr/>
            </a:pPr>
            <a:fld id="{20BE0413-5542-42AC-9F32-DAEE39CF956D}"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692557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8"/>
          <p:cNvSpPr>
            <a:spLocks noGrp="1" noChangeArrowheads="1"/>
          </p:cNvSpPr>
          <p:nvPr>
            <p:ph type="sldNum" sz="quarter" idx="10"/>
          </p:nvPr>
        </p:nvSpPr>
        <p:spPr>
          <a:ln/>
        </p:spPr>
        <p:txBody>
          <a:bodyPr/>
          <a:lstStyle>
            <a:lvl1pPr>
              <a:defRPr/>
            </a:lvl1pPr>
          </a:lstStyle>
          <a:p>
            <a:pPr>
              <a:defRPr/>
            </a:pPr>
            <a:fld id="{ECD941C1-2CBD-402C-B2BB-02B5D1C6D191}"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413096675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9906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2590823"/>
            <a:ext cx="4038600" cy="3535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648200" y="2590800"/>
            <a:ext cx="4038600" cy="1690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4648200" y="4433900"/>
            <a:ext cx="4038600" cy="1692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8"/>
          <p:cNvSpPr>
            <a:spLocks noGrp="1" noChangeArrowheads="1"/>
          </p:cNvSpPr>
          <p:nvPr>
            <p:ph type="sldNum" sz="quarter" idx="10"/>
          </p:nvPr>
        </p:nvSpPr>
        <p:spPr>
          <a:ln/>
        </p:spPr>
        <p:txBody>
          <a:bodyPr/>
          <a:lstStyle>
            <a:lvl1pPr>
              <a:defRPr/>
            </a:lvl1pPr>
          </a:lstStyle>
          <a:p>
            <a:pPr>
              <a:defRPr/>
            </a:pPr>
            <a:fld id="{FE84D5CA-DF97-449A-B593-C6A0CF58835F}"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35816370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25"/>
            <a:ext cx="8229600" cy="4525963"/>
          </a:xfrm>
        </p:spPr>
        <p:txBody>
          <a:bodyPr/>
          <a:lstStyle/>
          <a:p>
            <a:pPr lvl="0"/>
            <a:r>
              <a:rPr lang="en-US" noProof="0"/>
              <a:t>Click icon to add chart</a:t>
            </a:r>
            <a:endParaRPr lang="en-GB" noProof="0" dirty="0"/>
          </a:p>
        </p:txBody>
      </p:sp>
      <p:sp>
        <p:nvSpPr>
          <p:cNvPr id="4" name="Rectangle 8"/>
          <p:cNvSpPr>
            <a:spLocks noGrp="1" noChangeArrowheads="1"/>
          </p:cNvSpPr>
          <p:nvPr>
            <p:ph type="sldNum" sz="quarter" idx="10"/>
          </p:nvPr>
        </p:nvSpPr>
        <p:spPr>
          <a:ln/>
        </p:spPr>
        <p:txBody>
          <a:bodyPr/>
          <a:lstStyle>
            <a:lvl1pPr>
              <a:defRPr/>
            </a:lvl1pPr>
          </a:lstStyle>
          <a:p>
            <a:pPr>
              <a:defRPr/>
            </a:pPr>
            <a:fld id="{FAE53142-A75D-45FE-A26A-18AD2E871724}"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86546573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600225"/>
            <a:ext cx="8229600" cy="4525963"/>
          </a:xfrm>
        </p:spPr>
        <p:txBody>
          <a:bodyPr/>
          <a:lstStyle/>
          <a:p>
            <a:pPr lvl="0"/>
            <a:r>
              <a:rPr lang="en-US" noProof="0"/>
              <a:t>Click icon to add table</a:t>
            </a:r>
            <a:endParaRPr lang="en-GB" noProof="0" dirty="0"/>
          </a:p>
        </p:txBody>
      </p:sp>
      <p:sp>
        <p:nvSpPr>
          <p:cNvPr id="4" name="Rectangle 8"/>
          <p:cNvSpPr>
            <a:spLocks noGrp="1" noChangeArrowheads="1"/>
          </p:cNvSpPr>
          <p:nvPr>
            <p:ph type="sldNum" sz="quarter" idx="10"/>
          </p:nvPr>
        </p:nvSpPr>
        <p:spPr>
          <a:ln/>
        </p:spPr>
        <p:txBody>
          <a:bodyPr/>
          <a:lstStyle>
            <a:lvl1pPr>
              <a:defRPr/>
            </a:lvl1pPr>
          </a:lstStyle>
          <a:p>
            <a:pPr>
              <a:defRPr/>
            </a:pPr>
            <a:fld id="{7F8774AA-4DA7-4A25-A8C8-73DF64F09FD8}"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48673105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928726" y="1643050"/>
            <a:ext cx="82296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25"/>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648200" y="1600225"/>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8"/>
          <p:cNvSpPr>
            <a:spLocks noGrp="1" noChangeArrowheads="1"/>
          </p:cNvSpPr>
          <p:nvPr>
            <p:ph type="sldNum" sz="quarter" idx="10"/>
          </p:nvPr>
        </p:nvSpPr>
        <p:spPr>
          <a:ln/>
        </p:spPr>
        <p:txBody>
          <a:bodyPr/>
          <a:lstStyle>
            <a:lvl1pPr>
              <a:defRPr/>
            </a:lvl1pPr>
          </a:lstStyle>
          <a:p>
            <a:pPr>
              <a:defRPr/>
            </a:pPr>
            <a:fld id="{A0479D36-C095-4034-87E5-CD0A80A135E4}"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52868330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188" indent="0" algn="ctr">
              <a:buNone/>
              <a:defRPr>
                <a:solidFill>
                  <a:schemeClr val="tx1">
                    <a:tint val="75000"/>
                  </a:schemeClr>
                </a:solidFill>
              </a:defRPr>
            </a:lvl2pPr>
            <a:lvl3pPr marL="912370" indent="0" algn="ctr">
              <a:buNone/>
              <a:defRPr>
                <a:solidFill>
                  <a:schemeClr val="tx1">
                    <a:tint val="75000"/>
                  </a:schemeClr>
                </a:solidFill>
              </a:defRPr>
            </a:lvl3pPr>
            <a:lvl4pPr marL="1368557" indent="0" algn="ctr">
              <a:buNone/>
              <a:defRPr>
                <a:solidFill>
                  <a:schemeClr val="tx1">
                    <a:tint val="75000"/>
                  </a:schemeClr>
                </a:solidFill>
              </a:defRPr>
            </a:lvl4pPr>
            <a:lvl5pPr marL="1824741" indent="0" algn="ctr">
              <a:buNone/>
              <a:defRPr>
                <a:solidFill>
                  <a:schemeClr val="tx1">
                    <a:tint val="75000"/>
                  </a:schemeClr>
                </a:solidFill>
              </a:defRPr>
            </a:lvl5pPr>
            <a:lvl6pPr marL="2280927" indent="0" algn="ctr">
              <a:buNone/>
              <a:defRPr>
                <a:solidFill>
                  <a:schemeClr val="tx1">
                    <a:tint val="75000"/>
                  </a:schemeClr>
                </a:solidFill>
              </a:defRPr>
            </a:lvl6pPr>
            <a:lvl7pPr marL="2737111" indent="0" algn="ctr">
              <a:buNone/>
              <a:defRPr>
                <a:solidFill>
                  <a:schemeClr val="tx1">
                    <a:tint val="75000"/>
                  </a:schemeClr>
                </a:solidFill>
              </a:defRPr>
            </a:lvl7pPr>
            <a:lvl8pPr marL="3193298" indent="0" algn="ctr">
              <a:buNone/>
              <a:defRPr>
                <a:solidFill>
                  <a:schemeClr val="tx1">
                    <a:tint val="75000"/>
                  </a:schemeClr>
                </a:solidFill>
              </a:defRPr>
            </a:lvl8pPr>
            <a:lvl9pPr marL="3649481"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373AD23-18C8-4F34-99F8-D3125C266D12}"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01180479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35EB4A2-0C26-4954-9C73-1CAEA076AB5A}"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218099132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9"/>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6188" indent="0">
              <a:buNone/>
              <a:defRPr sz="1800">
                <a:solidFill>
                  <a:schemeClr val="tx1">
                    <a:tint val="75000"/>
                  </a:schemeClr>
                </a:solidFill>
              </a:defRPr>
            </a:lvl2pPr>
            <a:lvl3pPr marL="912370" indent="0">
              <a:buNone/>
              <a:defRPr sz="1600">
                <a:solidFill>
                  <a:schemeClr val="tx1">
                    <a:tint val="75000"/>
                  </a:schemeClr>
                </a:solidFill>
              </a:defRPr>
            </a:lvl3pPr>
            <a:lvl4pPr marL="1368557" indent="0">
              <a:buNone/>
              <a:defRPr sz="1400">
                <a:solidFill>
                  <a:schemeClr val="tx1">
                    <a:tint val="75000"/>
                  </a:schemeClr>
                </a:solidFill>
              </a:defRPr>
            </a:lvl4pPr>
            <a:lvl5pPr marL="1824741" indent="0">
              <a:buNone/>
              <a:defRPr sz="1400">
                <a:solidFill>
                  <a:schemeClr val="tx1">
                    <a:tint val="75000"/>
                  </a:schemeClr>
                </a:solidFill>
              </a:defRPr>
            </a:lvl5pPr>
            <a:lvl6pPr marL="2280927" indent="0">
              <a:buNone/>
              <a:defRPr sz="1400">
                <a:solidFill>
                  <a:schemeClr val="tx1">
                    <a:tint val="75000"/>
                  </a:schemeClr>
                </a:solidFill>
              </a:defRPr>
            </a:lvl6pPr>
            <a:lvl7pPr marL="2737111" indent="0">
              <a:buNone/>
              <a:defRPr sz="1400">
                <a:solidFill>
                  <a:schemeClr val="tx1">
                    <a:tint val="75000"/>
                  </a:schemeClr>
                </a:solidFill>
              </a:defRPr>
            </a:lvl7pPr>
            <a:lvl8pPr marL="3193298" indent="0">
              <a:buNone/>
              <a:defRPr sz="1400">
                <a:solidFill>
                  <a:schemeClr val="tx1">
                    <a:tint val="75000"/>
                  </a:schemeClr>
                </a:solidFill>
              </a:defRPr>
            </a:lvl8pPr>
            <a:lvl9pPr marL="3649481"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A5B2A0-D3C6-402D-BF2F-E97D7E094B81}"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58931481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E6A5D1B-DE43-43D4-A250-2D142442F463}" type="datetime1">
              <a:rPr lang="en-GB" smtClean="0">
                <a:solidFill>
                  <a:prstClr val="black">
                    <a:tint val="75000"/>
                  </a:prstClr>
                </a:solidFill>
              </a:rPr>
              <a:t>30/06/2017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67290434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44"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4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146E9AA-1F2B-4F9C-B577-502025B88DC3}" type="datetime1">
              <a:rPr lang="en-GB" smtClean="0">
                <a:solidFill>
                  <a:prstClr val="black">
                    <a:tint val="75000"/>
                  </a:prstClr>
                </a:solidFill>
              </a:rPr>
              <a:t>30/06/2017</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84661626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705C8A9-DA0A-45F4-862B-9B36A84D48DD}" type="datetime1">
              <a:rPr lang="en-GB" smtClean="0">
                <a:solidFill>
                  <a:prstClr val="black">
                    <a:tint val="75000"/>
                  </a:prstClr>
                </a:solidFill>
              </a:rPr>
              <a:t>30/06/2017</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2349253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A1C7F718-C30B-4210-A4A0-AAFDC6FAA531}"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390242826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C36F1E-6256-4EE5-9696-69B40BDFFE8A}" type="datetime1">
              <a:rPr lang="en-GB" smtClean="0">
                <a:solidFill>
                  <a:prstClr val="black">
                    <a:tint val="75000"/>
                  </a:prstClr>
                </a:solidFill>
              </a:rPr>
              <a:t>30/06/2017</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41042609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8AF6FD-F44D-4C60-B8C4-6E636155B68D}" type="datetime1">
              <a:rPr lang="en-GB" smtClean="0">
                <a:solidFill>
                  <a:prstClr val="black">
                    <a:tint val="75000"/>
                  </a:prstClr>
                </a:solidFill>
              </a:rPr>
              <a:t>30/06/2017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8954020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r>
              <a:rPr lang="en-US"/>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572FC1-8B0E-464A-B0C1-673C1A33EDBE}" type="datetime1">
              <a:rPr lang="en-GB" smtClean="0">
                <a:solidFill>
                  <a:prstClr val="black">
                    <a:tint val="75000"/>
                  </a:prstClr>
                </a:solidFill>
              </a:rPr>
              <a:t>30/06/2017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12465041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8DF2326-7331-4997-8ABB-2FB0C49C8808}"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272313547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1061F69-8D71-41EE-AA12-8BDDFCD8CF5E}"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82828116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2713"/>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xfrm>
            <a:off x="3124200" y="6248400"/>
            <a:ext cx="2895600" cy="457200"/>
          </a:xfrm>
          <a:prstGeom prst="rect">
            <a:avLst/>
          </a:prstGeom>
        </p:spPr>
        <p:txBody>
          <a:bodyPr/>
          <a:lstStyle>
            <a:lvl1pPr fontAlgn="auto">
              <a:spcBef>
                <a:spcPts val="0"/>
              </a:spcBef>
              <a:spcAft>
                <a:spcPts val="0"/>
              </a:spcAft>
              <a:defRPr>
                <a:latin typeface="+mn-lt"/>
                <a:ea typeface="ＭＳ Ｐゴシック" charset="0"/>
                <a:cs typeface="ＭＳ Ｐゴシック" charset="0"/>
              </a:defRPr>
            </a:lvl1pPr>
          </a:lstStyle>
          <a:p>
            <a:pPr>
              <a:defRPr/>
            </a:pPr>
            <a:endParaRPr lang="en-GB" dirty="0"/>
          </a:p>
        </p:txBody>
      </p:sp>
      <p:sp>
        <p:nvSpPr>
          <p:cNvPr id="6" name="Rectangle 3"/>
          <p:cNvSpPr>
            <a:spLocks noGrp="1" noChangeArrowheads="1"/>
          </p:cNvSpPr>
          <p:nvPr>
            <p:ph type="sldNum" sz="quarter" idx="11"/>
          </p:nvPr>
        </p:nvSpPr>
        <p:spPr/>
        <p:txBody>
          <a:bodyPr anchor="t"/>
          <a:lstStyle>
            <a:lvl1pPr>
              <a:defRPr>
                <a:solidFill>
                  <a:srgbClr val="000000"/>
                </a:solidFill>
              </a:defRPr>
            </a:lvl1pPr>
          </a:lstStyle>
          <a:p>
            <a:pPr>
              <a:defRPr/>
            </a:pPr>
            <a:fld id="{FE809568-1FB0-4664-B930-CCC9295283A4}" type="slidenum">
              <a:rPr lang="en-GB"/>
              <a:pPr>
                <a:defRPr/>
              </a:pPr>
              <a:t>‹nr.›</a:t>
            </a:fld>
            <a:endParaRPr lang="en-GB" dirty="0"/>
          </a:p>
        </p:txBody>
      </p:sp>
      <p:sp>
        <p:nvSpPr>
          <p:cNvPr id="7" name="Rectangle 16"/>
          <p:cNvSpPr>
            <a:spLocks noGrp="1" noChangeArrowheads="1"/>
          </p:cNvSpPr>
          <p:nvPr>
            <p:ph type="dt" sz="half" idx="12"/>
          </p:nvPr>
        </p:nvSpPr>
        <p:spPr/>
        <p:txBody>
          <a:bodyPr/>
          <a:lstStyle>
            <a:lvl1pPr fontAlgn="auto">
              <a:spcBef>
                <a:spcPts val="0"/>
              </a:spcBef>
              <a:spcAft>
                <a:spcPts val="0"/>
              </a:spcAft>
              <a:defRPr>
                <a:latin typeface="+mn-lt"/>
              </a:defRPr>
            </a:lvl1pPr>
          </a:lstStyle>
          <a:p>
            <a:pPr>
              <a:defRPr/>
            </a:pPr>
            <a:fld id="{4D42DF76-3791-4D85-93B8-9BE0CCCAA09C}" type="datetime1">
              <a:rPr lang="en-GB" smtClean="0"/>
              <a:t>30/06/2017</a:t>
            </a:fld>
            <a:endParaRPr lang="en-GB" dirty="0"/>
          </a:p>
        </p:txBody>
      </p:sp>
    </p:spTree>
    <p:extLst>
      <p:ext uri="{BB962C8B-B14F-4D97-AF65-F5344CB8AC3E}">
        <p14:creationId xmlns:p14="http://schemas.microsoft.com/office/powerpoint/2010/main" val="16513151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188" indent="0" algn="ctr">
              <a:buNone/>
              <a:defRPr>
                <a:solidFill>
                  <a:schemeClr val="tx1">
                    <a:tint val="75000"/>
                  </a:schemeClr>
                </a:solidFill>
              </a:defRPr>
            </a:lvl2pPr>
            <a:lvl3pPr marL="912370" indent="0" algn="ctr">
              <a:buNone/>
              <a:defRPr>
                <a:solidFill>
                  <a:schemeClr val="tx1">
                    <a:tint val="75000"/>
                  </a:schemeClr>
                </a:solidFill>
              </a:defRPr>
            </a:lvl3pPr>
            <a:lvl4pPr marL="1368557" indent="0" algn="ctr">
              <a:buNone/>
              <a:defRPr>
                <a:solidFill>
                  <a:schemeClr val="tx1">
                    <a:tint val="75000"/>
                  </a:schemeClr>
                </a:solidFill>
              </a:defRPr>
            </a:lvl4pPr>
            <a:lvl5pPr marL="1824741" indent="0" algn="ctr">
              <a:buNone/>
              <a:defRPr>
                <a:solidFill>
                  <a:schemeClr val="tx1">
                    <a:tint val="75000"/>
                  </a:schemeClr>
                </a:solidFill>
              </a:defRPr>
            </a:lvl5pPr>
            <a:lvl6pPr marL="2280927" indent="0" algn="ctr">
              <a:buNone/>
              <a:defRPr>
                <a:solidFill>
                  <a:schemeClr val="tx1">
                    <a:tint val="75000"/>
                  </a:schemeClr>
                </a:solidFill>
              </a:defRPr>
            </a:lvl6pPr>
            <a:lvl7pPr marL="2737111" indent="0" algn="ctr">
              <a:buNone/>
              <a:defRPr>
                <a:solidFill>
                  <a:schemeClr val="tx1">
                    <a:tint val="75000"/>
                  </a:schemeClr>
                </a:solidFill>
              </a:defRPr>
            </a:lvl7pPr>
            <a:lvl8pPr marL="3193298" indent="0" algn="ctr">
              <a:buNone/>
              <a:defRPr>
                <a:solidFill>
                  <a:schemeClr val="tx1">
                    <a:tint val="75000"/>
                  </a:schemeClr>
                </a:solidFill>
              </a:defRPr>
            </a:lvl8pPr>
            <a:lvl9pPr marL="3649481"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61530B3-EBD1-487F-9532-79F2725AB270}"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06432721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C8DCE7F-8C77-4A70-AE66-8377945E615E}"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06040465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9"/>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6188" indent="0">
              <a:buNone/>
              <a:defRPr sz="1800">
                <a:solidFill>
                  <a:schemeClr val="tx1">
                    <a:tint val="75000"/>
                  </a:schemeClr>
                </a:solidFill>
              </a:defRPr>
            </a:lvl2pPr>
            <a:lvl3pPr marL="912370" indent="0">
              <a:buNone/>
              <a:defRPr sz="1600">
                <a:solidFill>
                  <a:schemeClr val="tx1">
                    <a:tint val="75000"/>
                  </a:schemeClr>
                </a:solidFill>
              </a:defRPr>
            </a:lvl3pPr>
            <a:lvl4pPr marL="1368557" indent="0">
              <a:buNone/>
              <a:defRPr sz="1400">
                <a:solidFill>
                  <a:schemeClr val="tx1">
                    <a:tint val="75000"/>
                  </a:schemeClr>
                </a:solidFill>
              </a:defRPr>
            </a:lvl4pPr>
            <a:lvl5pPr marL="1824741" indent="0">
              <a:buNone/>
              <a:defRPr sz="1400">
                <a:solidFill>
                  <a:schemeClr val="tx1">
                    <a:tint val="75000"/>
                  </a:schemeClr>
                </a:solidFill>
              </a:defRPr>
            </a:lvl5pPr>
            <a:lvl6pPr marL="2280927" indent="0">
              <a:buNone/>
              <a:defRPr sz="1400">
                <a:solidFill>
                  <a:schemeClr val="tx1">
                    <a:tint val="75000"/>
                  </a:schemeClr>
                </a:solidFill>
              </a:defRPr>
            </a:lvl6pPr>
            <a:lvl7pPr marL="2737111" indent="0">
              <a:buNone/>
              <a:defRPr sz="1400">
                <a:solidFill>
                  <a:schemeClr val="tx1">
                    <a:tint val="75000"/>
                  </a:schemeClr>
                </a:solidFill>
              </a:defRPr>
            </a:lvl7pPr>
            <a:lvl8pPr marL="3193298" indent="0">
              <a:buNone/>
              <a:defRPr sz="1400">
                <a:solidFill>
                  <a:schemeClr val="tx1">
                    <a:tint val="75000"/>
                  </a:schemeClr>
                </a:solidFill>
              </a:defRPr>
            </a:lvl8pPr>
            <a:lvl9pPr marL="3649481"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A08BDC-4349-4122-A9AF-B16016E46996}"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414909454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40A9EE-CE46-4D74-9163-86727657DC2D}" type="datetime1">
              <a:rPr lang="en-GB" smtClean="0">
                <a:solidFill>
                  <a:prstClr val="black">
                    <a:tint val="75000"/>
                  </a:prstClr>
                </a:solidFill>
              </a:rPr>
              <a:t>30/06/2017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715577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6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6"/>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A6CF8EF3-77B2-4915-A21C-B75B95E7861A}"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160535903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44"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4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F923D1D-3C83-4CD1-94BF-5214570D2D56}" type="datetime1">
              <a:rPr lang="en-GB" smtClean="0">
                <a:solidFill>
                  <a:prstClr val="black">
                    <a:tint val="75000"/>
                  </a:prstClr>
                </a:solidFill>
              </a:rPr>
              <a:t>30/06/2017</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416672421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2F0A35C-3AEF-45F5-88E5-8D792FD33016}" type="datetime1">
              <a:rPr lang="en-GB" smtClean="0">
                <a:solidFill>
                  <a:prstClr val="black">
                    <a:tint val="75000"/>
                  </a:prstClr>
                </a:solidFill>
              </a:rPr>
              <a:t>30/06/2017</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10684977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3A2250-745E-4310-B0BA-9E8601E5245D}" type="datetime1">
              <a:rPr lang="en-GB" smtClean="0">
                <a:solidFill>
                  <a:prstClr val="black">
                    <a:tint val="75000"/>
                  </a:prstClr>
                </a:solidFill>
              </a:rPr>
              <a:t>30/06/2017</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75342331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D0D627-7BCF-49E4-B2F6-4CBFA3634A28}" type="datetime1">
              <a:rPr lang="en-GB" smtClean="0">
                <a:solidFill>
                  <a:prstClr val="black">
                    <a:tint val="75000"/>
                  </a:prstClr>
                </a:solidFill>
              </a:rPr>
              <a:t>30/06/2017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401027759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r>
              <a:rPr lang="en-US"/>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A3E512-BEF7-472A-89B1-A3B25A3006D8}" type="datetime1">
              <a:rPr lang="en-GB" smtClean="0">
                <a:solidFill>
                  <a:prstClr val="black">
                    <a:tint val="75000"/>
                  </a:prstClr>
                </a:solidFill>
              </a:rPr>
              <a:t>30/06/2017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14753539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D152F16-5E5D-492F-9649-2AE7FA5D2058}"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9040502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689ECAB-4FBE-4EEB-BC59-A6762C89A159}"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85781597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188" indent="0" algn="ctr">
              <a:buNone/>
              <a:defRPr>
                <a:solidFill>
                  <a:schemeClr val="tx1">
                    <a:tint val="75000"/>
                  </a:schemeClr>
                </a:solidFill>
              </a:defRPr>
            </a:lvl2pPr>
            <a:lvl3pPr marL="912370" indent="0" algn="ctr">
              <a:buNone/>
              <a:defRPr>
                <a:solidFill>
                  <a:schemeClr val="tx1">
                    <a:tint val="75000"/>
                  </a:schemeClr>
                </a:solidFill>
              </a:defRPr>
            </a:lvl3pPr>
            <a:lvl4pPr marL="1368557" indent="0" algn="ctr">
              <a:buNone/>
              <a:defRPr>
                <a:solidFill>
                  <a:schemeClr val="tx1">
                    <a:tint val="75000"/>
                  </a:schemeClr>
                </a:solidFill>
              </a:defRPr>
            </a:lvl4pPr>
            <a:lvl5pPr marL="1824741" indent="0" algn="ctr">
              <a:buNone/>
              <a:defRPr>
                <a:solidFill>
                  <a:schemeClr val="tx1">
                    <a:tint val="75000"/>
                  </a:schemeClr>
                </a:solidFill>
              </a:defRPr>
            </a:lvl5pPr>
            <a:lvl6pPr marL="2280927" indent="0" algn="ctr">
              <a:buNone/>
              <a:defRPr>
                <a:solidFill>
                  <a:schemeClr val="tx1">
                    <a:tint val="75000"/>
                  </a:schemeClr>
                </a:solidFill>
              </a:defRPr>
            </a:lvl6pPr>
            <a:lvl7pPr marL="2737111" indent="0" algn="ctr">
              <a:buNone/>
              <a:defRPr>
                <a:solidFill>
                  <a:schemeClr val="tx1">
                    <a:tint val="75000"/>
                  </a:schemeClr>
                </a:solidFill>
              </a:defRPr>
            </a:lvl7pPr>
            <a:lvl8pPr marL="3193298" indent="0" algn="ctr">
              <a:buNone/>
              <a:defRPr>
                <a:solidFill>
                  <a:schemeClr val="tx1">
                    <a:tint val="75000"/>
                  </a:schemeClr>
                </a:solidFill>
              </a:defRPr>
            </a:lvl8pPr>
            <a:lvl9pPr marL="3649481"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DD3C6E1-C238-41B8-9935-72BBBFFC9F10}"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07385775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endParaRPr lang="en-GB" dirty="0">
              <a:solidFill>
                <a:prstClr val="black">
                  <a:tint val="75000"/>
                </a:prstClr>
              </a:solidFill>
            </a:endParaRPr>
          </a:p>
        </p:txBody>
      </p:sp>
    </p:spTree>
    <p:extLst>
      <p:ext uri="{BB962C8B-B14F-4D97-AF65-F5344CB8AC3E}">
        <p14:creationId xmlns:p14="http://schemas.microsoft.com/office/powerpoint/2010/main" val="123189854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9"/>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6188" indent="0">
              <a:buNone/>
              <a:defRPr sz="1800">
                <a:solidFill>
                  <a:schemeClr val="tx1">
                    <a:tint val="75000"/>
                  </a:schemeClr>
                </a:solidFill>
              </a:defRPr>
            </a:lvl2pPr>
            <a:lvl3pPr marL="912370" indent="0">
              <a:buNone/>
              <a:defRPr sz="1600">
                <a:solidFill>
                  <a:schemeClr val="tx1">
                    <a:tint val="75000"/>
                  </a:schemeClr>
                </a:solidFill>
              </a:defRPr>
            </a:lvl3pPr>
            <a:lvl4pPr marL="1368557" indent="0">
              <a:buNone/>
              <a:defRPr sz="1400">
                <a:solidFill>
                  <a:schemeClr val="tx1">
                    <a:tint val="75000"/>
                  </a:schemeClr>
                </a:solidFill>
              </a:defRPr>
            </a:lvl4pPr>
            <a:lvl5pPr marL="1824741" indent="0">
              <a:buNone/>
              <a:defRPr sz="1400">
                <a:solidFill>
                  <a:schemeClr val="tx1">
                    <a:tint val="75000"/>
                  </a:schemeClr>
                </a:solidFill>
              </a:defRPr>
            </a:lvl5pPr>
            <a:lvl6pPr marL="2280927" indent="0">
              <a:buNone/>
              <a:defRPr sz="1400">
                <a:solidFill>
                  <a:schemeClr val="tx1">
                    <a:tint val="75000"/>
                  </a:schemeClr>
                </a:solidFill>
              </a:defRPr>
            </a:lvl6pPr>
            <a:lvl7pPr marL="2737111" indent="0">
              <a:buNone/>
              <a:defRPr sz="1400">
                <a:solidFill>
                  <a:schemeClr val="tx1">
                    <a:tint val="75000"/>
                  </a:schemeClr>
                </a:solidFill>
              </a:defRPr>
            </a:lvl7pPr>
            <a:lvl8pPr marL="3193298" indent="0">
              <a:buNone/>
              <a:defRPr sz="1400">
                <a:solidFill>
                  <a:schemeClr val="tx1">
                    <a:tint val="75000"/>
                  </a:schemeClr>
                </a:solidFill>
              </a:defRPr>
            </a:lvl8pPr>
            <a:lvl9pPr marL="3649481"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840992-C391-4C20-B1F6-9A57F05AB390}"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722187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3C970F61-E392-4775-AD3F-E6BD1BC0B079}" type="slidenum">
              <a:rPr lang="en-GB">
                <a:solidFill>
                  <a:srgbClr val="000000"/>
                </a:solidFill>
              </a:rPr>
              <a:pPr>
                <a:defRPr/>
              </a:pPr>
              <a:t>‹nr.›</a:t>
            </a:fld>
            <a:endParaRPr lang="en-GB" dirty="0">
              <a:solidFill>
                <a:srgbClr val="000000"/>
              </a:solidFill>
            </a:endParaRPr>
          </a:p>
        </p:txBody>
      </p:sp>
    </p:spTree>
    <p:extLst>
      <p:ext uri="{BB962C8B-B14F-4D97-AF65-F5344CB8AC3E}">
        <p14:creationId xmlns:p14="http://schemas.microsoft.com/office/powerpoint/2010/main" val="421843577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19"/>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4E6BC1C-2717-4D94-B3A5-A81F60D614C0}" type="datetime1">
              <a:rPr lang="en-GB" smtClean="0">
                <a:solidFill>
                  <a:prstClr val="black">
                    <a:tint val="75000"/>
                  </a:prstClr>
                </a:solidFill>
              </a:rPr>
              <a:t>30/06/2017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75737292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44" y="1535113"/>
            <a:ext cx="4041775" cy="639762"/>
          </a:xfrm>
        </p:spPr>
        <p:txBody>
          <a:bodyPr anchor="b"/>
          <a:lstStyle>
            <a:lvl1pPr marL="0" indent="0">
              <a:buNone/>
              <a:defRPr sz="2400" b="1"/>
            </a:lvl1pPr>
            <a:lvl2pPr marL="456188" indent="0">
              <a:buNone/>
              <a:defRPr sz="2000" b="1"/>
            </a:lvl2pPr>
            <a:lvl3pPr marL="912370" indent="0">
              <a:buNone/>
              <a:defRPr sz="1800" b="1"/>
            </a:lvl3pPr>
            <a:lvl4pPr marL="1368557" indent="0">
              <a:buNone/>
              <a:defRPr sz="1600" b="1"/>
            </a:lvl4pPr>
            <a:lvl5pPr marL="1824741" indent="0">
              <a:buNone/>
              <a:defRPr sz="1600" b="1"/>
            </a:lvl5pPr>
            <a:lvl6pPr marL="2280927" indent="0">
              <a:buNone/>
              <a:defRPr sz="1600" b="1"/>
            </a:lvl6pPr>
            <a:lvl7pPr marL="2737111" indent="0">
              <a:buNone/>
              <a:defRPr sz="1600" b="1"/>
            </a:lvl7pPr>
            <a:lvl8pPr marL="3193298" indent="0">
              <a:buNone/>
              <a:defRPr sz="1600" b="1"/>
            </a:lvl8pPr>
            <a:lvl9pPr marL="364948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4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7D989E6-37FE-4442-A530-0A60C20B4E2D}" type="datetime1">
              <a:rPr lang="en-GB" smtClean="0">
                <a:solidFill>
                  <a:prstClr val="black">
                    <a:tint val="75000"/>
                  </a:prstClr>
                </a:solidFill>
              </a:rPr>
              <a:t>30/06/2017</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239227308"/>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endParaRPr lang="en-GB" dirty="0">
              <a:solidFill>
                <a:prstClr val="black">
                  <a:tint val="75000"/>
                </a:prstClr>
              </a:solidFill>
            </a:endParaRPr>
          </a:p>
        </p:txBody>
      </p:sp>
    </p:spTree>
    <p:extLst>
      <p:ext uri="{BB962C8B-B14F-4D97-AF65-F5344CB8AC3E}">
        <p14:creationId xmlns:p14="http://schemas.microsoft.com/office/powerpoint/2010/main" val="172962556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365110-1EA5-4820-AFE8-EC5F029B88F0}" type="datetime1">
              <a:rPr lang="en-GB" smtClean="0">
                <a:solidFill>
                  <a:prstClr val="black">
                    <a:tint val="75000"/>
                  </a:prstClr>
                </a:solidFill>
              </a:rPr>
              <a:t>30/06/2017</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831026094"/>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6B4817-1D5F-489B-B0B5-0325277B5D8A}" type="datetime1">
              <a:rPr lang="en-GB" smtClean="0">
                <a:solidFill>
                  <a:prstClr val="black">
                    <a:tint val="75000"/>
                  </a:prstClr>
                </a:solidFill>
              </a:rPr>
              <a:t>30/06/2017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866568959"/>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188" indent="0">
              <a:buNone/>
              <a:defRPr sz="2800"/>
            </a:lvl2pPr>
            <a:lvl3pPr marL="912370" indent="0">
              <a:buNone/>
              <a:defRPr sz="2400"/>
            </a:lvl3pPr>
            <a:lvl4pPr marL="1368557" indent="0">
              <a:buNone/>
              <a:defRPr sz="2000"/>
            </a:lvl4pPr>
            <a:lvl5pPr marL="1824741" indent="0">
              <a:buNone/>
              <a:defRPr sz="2000"/>
            </a:lvl5pPr>
            <a:lvl6pPr marL="2280927" indent="0">
              <a:buNone/>
              <a:defRPr sz="2000"/>
            </a:lvl6pPr>
            <a:lvl7pPr marL="2737111" indent="0">
              <a:buNone/>
              <a:defRPr sz="2000"/>
            </a:lvl7pPr>
            <a:lvl8pPr marL="3193298" indent="0">
              <a:buNone/>
              <a:defRPr sz="2000"/>
            </a:lvl8pPr>
            <a:lvl9pPr marL="3649481" indent="0">
              <a:buNone/>
              <a:defRPr sz="2000"/>
            </a:lvl9pPr>
          </a:lstStyle>
          <a:p>
            <a:r>
              <a:rPr lang="en-US"/>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188" indent="0">
              <a:buNone/>
              <a:defRPr sz="1200"/>
            </a:lvl2pPr>
            <a:lvl3pPr marL="912370" indent="0">
              <a:buNone/>
              <a:defRPr sz="1000"/>
            </a:lvl3pPr>
            <a:lvl4pPr marL="1368557" indent="0">
              <a:buNone/>
              <a:defRPr sz="900"/>
            </a:lvl4pPr>
            <a:lvl5pPr marL="1824741" indent="0">
              <a:buNone/>
              <a:defRPr sz="900"/>
            </a:lvl5pPr>
            <a:lvl6pPr marL="2280927" indent="0">
              <a:buNone/>
              <a:defRPr sz="900"/>
            </a:lvl6pPr>
            <a:lvl7pPr marL="2737111" indent="0">
              <a:buNone/>
              <a:defRPr sz="900"/>
            </a:lvl7pPr>
            <a:lvl8pPr marL="3193298" indent="0">
              <a:buNone/>
              <a:defRPr sz="900"/>
            </a:lvl8pPr>
            <a:lvl9pPr marL="3649481"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A6E8FB-BC7E-47FE-AB48-D667F166A927}" type="datetime1">
              <a:rPr lang="en-GB" smtClean="0">
                <a:solidFill>
                  <a:prstClr val="black">
                    <a:tint val="75000"/>
                  </a:prstClr>
                </a:solidFill>
              </a:rPr>
              <a:t>30/06/2017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771880826"/>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80DAE4-44A5-4A35-B6EC-C52107D8F340}"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872659288"/>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C64EA6E-044B-40A5-9E62-CBD8D511D8A0}"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886181249"/>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188" indent="0" algn="ctr">
              <a:buNone/>
              <a:defRPr>
                <a:solidFill>
                  <a:schemeClr val="tx1">
                    <a:tint val="75000"/>
                  </a:schemeClr>
                </a:solidFill>
              </a:defRPr>
            </a:lvl2pPr>
            <a:lvl3pPr marL="912370" indent="0" algn="ctr">
              <a:buNone/>
              <a:defRPr>
                <a:solidFill>
                  <a:schemeClr val="tx1">
                    <a:tint val="75000"/>
                  </a:schemeClr>
                </a:solidFill>
              </a:defRPr>
            </a:lvl3pPr>
            <a:lvl4pPr marL="1368557" indent="0" algn="ctr">
              <a:buNone/>
              <a:defRPr>
                <a:solidFill>
                  <a:schemeClr val="tx1">
                    <a:tint val="75000"/>
                  </a:schemeClr>
                </a:solidFill>
              </a:defRPr>
            </a:lvl4pPr>
            <a:lvl5pPr marL="1824741" indent="0" algn="ctr">
              <a:buNone/>
              <a:defRPr>
                <a:solidFill>
                  <a:schemeClr val="tx1">
                    <a:tint val="75000"/>
                  </a:schemeClr>
                </a:solidFill>
              </a:defRPr>
            </a:lvl5pPr>
            <a:lvl6pPr marL="2280927" indent="0" algn="ctr">
              <a:buNone/>
              <a:defRPr>
                <a:solidFill>
                  <a:schemeClr val="tx1">
                    <a:tint val="75000"/>
                  </a:schemeClr>
                </a:solidFill>
              </a:defRPr>
            </a:lvl6pPr>
            <a:lvl7pPr marL="2737111" indent="0" algn="ctr">
              <a:buNone/>
              <a:defRPr>
                <a:solidFill>
                  <a:schemeClr val="tx1">
                    <a:tint val="75000"/>
                  </a:schemeClr>
                </a:solidFill>
              </a:defRPr>
            </a:lvl7pPr>
            <a:lvl8pPr marL="3193298" indent="0" algn="ctr">
              <a:buNone/>
              <a:defRPr>
                <a:solidFill>
                  <a:schemeClr val="tx1">
                    <a:tint val="75000"/>
                  </a:schemeClr>
                </a:solidFill>
              </a:defRPr>
            </a:lvl8pPr>
            <a:lvl9pPr marL="3649481"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DC624B8-B3E5-4EE4-BCF2-A6F777E734EF}"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496926045"/>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9794B43-6EDB-44B8-98ED-0CD13012A353}"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685427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9.xml"/><Relationship Id="rId13" Type="http://schemas.openxmlformats.org/officeDocument/2006/relationships/theme" Target="../theme/theme10.xml"/><Relationship Id="rId3" Type="http://schemas.openxmlformats.org/officeDocument/2006/relationships/slideLayout" Target="../slideLayouts/slideLayout114.xml"/><Relationship Id="rId7" Type="http://schemas.openxmlformats.org/officeDocument/2006/relationships/slideLayout" Target="../slideLayouts/slideLayout118.xml"/><Relationship Id="rId12" Type="http://schemas.openxmlformats.org/officeDocument/2006/relationships/slideLayout" Target="../slideLayouts/slideLayout123.xml"/><Relationship Id="rId2" Type="http://schemas.openxmlformats.org/officeDocument/2006/relationships/slideLayout" Target="../slideLayouts/slideLayout113.xml"/><Relationship Id="rId16" Type="http://schemas.openxmlformats.org/officeDocument/2006/relationships/image" Target="../media/image5.png"/><Relationship Id="rId1" Type="http://schemas.openxmlformats.org/officeDocument/2006/relationships/slideLayout" Target="../slideLayouts/slideLayout112.xml"/><Relationship Id="rId6" Type="http://schemas.openxmlformats.org/officeDocument/2006/relationships/slideLayout" Target="../slideLayouts/slideLayout117.xml"/><Relationship Id="rId11" Type="http://schemas.openxmlformats.org/officeDocument/2006/relationships/slideLayout" Target="../slideLayouts/slideLayout122.xml"/><Relationship Id="rId5" Type="http://schemas.openxmlformats.org/officeDocument/2006/relationships/slideLayout" Target="../slideLayouts/slideLayout116.xml"/><Relationship Id="rId15" Type="http://schemas.openxmlformats.org/officeDocument/2006/relationships/image" Target="../media/image4.png"/><Relationship Id="rId10" Type="http://schemas.openxmlformats.org/officeDocument/2006/relationships/slideLayout" Target="../slideLayouts/slideLayout121.xml"/><Relationship Id="rId4" Type="http://schemas.openxmlformats.org/officeDocument/2006/relationships/slideLayout" Target="../slideLayouts/slideLayout115.xml"/><Relationship Id="rId9" Type="http://schemas.openxmlformats.org/officeDocument/2006/relationships/slideLayout" Target="../slideLayouts/slideLayout120.xml"/><Relationship Id="rId14" Type="http://schemas.openxmlformats.org/officeDocument/2006/relationships/image" Target="../media/image3.png"/></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31.xml"/><Relationship Id="rId13" Type="http://schemas.openxmlformats.org/officeDocument/2006/relationships/theme" Target="../theme/theme11.xml"/><Relationship Id="rId3" Type="http://schemas.openxmlformats.org/officeDocument/2006/relationships/slideLayout" Target="../slideLayouts/slideLayout126.xml"/><Relationship Id="rId7" Type="http://schemas.openxmlformats.org/officeDocument/2006/relationships/slideLayout" Target="../slideLayouts/slideLayout130.xml"/><Relationship Id="rId12" Type="http://schemas.openxmlformats.org/officeDocument/2006/relationships/slideLayout" Target="../slideLayouts/slideLayout135.xml"/><Relationship Id="rId2" Type="http://schemas.openxmlformats.org/officeDocument/2006/relationships/slideLayout" Target="../slideLayouts/slideLayout125.xml"/><Relationship Id="rId1" Type="http://schemas.openxmlformats.org/officeDocument/2006/relationships/slideLayout" Target="../slideLayouts/slideLayout124.xml"/><Relationship Id="rId6" Type="http://schemas.openxmlformats.org/officeDocument/2006/relationships/slideLayout" Target="../slideLayouts/slideLayout129.xml"/><Relationship Id="rId11" Type="http://schemas.openxmlformats.org/officeDocument/2006/relationships/slideLayout" Target="../slideLayouts/slideLayout134.xml"/><Relationship Id="rId5" Type="http://schemas.openxmlformats.org/officeDocument/2006/relationships/slideLayout" Target="../slideLayouts/slideLayout128.xml"/><Relationship Id="rId10" Type="http://schemas.openxmlformats.org/officeDocument/2006/relationships/slideLayout" Target="../slideLayouts/slideLayout133.xml"/><Relationship Id="rId4" Type="http://schemas.openxmlformats.org/officeDocument/2006/relationships/slideLayout" Target="../slideLayouts/slideLayout127.xml"/><Relationship Id="rId9" Type="http://schemas.openxmlformats.org/officeDocument/2006/relationships/slideLayout" Target="../slideLayouts/slideLayout132.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43.xml"/><Relationship Id="rId3" Type="http://schemas.openxmlformats.org/officeDocument/2006/relationships/slideLayout" Target="../slideLayouts/slideLayout138.xml"/><Relationship Id="rId7" Type="http://schemas.openxmlformats.org/officeDocument/2006/relationships/slideLayout" Target="../slideLayouts/slideLayout142.xml"/><Relationship Id="rId12" Type="http://schemas.openxmlformats.org/officeDocument/2006/relationships/image" Target="../media/image8.png"/><Relationship Id="rId2" Type="http://schemas.openxmlformats.org/officeDocument/2006/relationships/slideLayout" Target="../slideLayouts/slideLayout137.xml"/><Relationship Id="rId1" Type="http://schemas.openxmlformats.org/officeDocument/2006/relationships/slideLayout" Target="../slideLayouts/slideLayout136.xml"/><Relationship Id="rId6" Type="http://schemas.openxmlformats.org/officeDocument/2006/relationships/slideLayout" Target="../slideLayouts/slideLayout141.xml"/><Relationship Id="rId11" Type="http://schemas.openxmlformats.org/officeDocument/2006/relationships/image" Target="../media/image7.jpeg"/><Relationship Id="rId5" Type="http://schemas.openxmlformats.org/officeDocument/2006/relationships/slideLayout" Target="../slideLayouts/slideLayout140.xml"/><Relationship Id="rId10" Type="http://schemas.openxmlformats.org/officeDocument/2006/relationships/image" Target="../media/image6.jpeg"/><Relationship Id="rId4" Type="http://schemas.openxmlformats.org/officeDocument/2006/relationships/slideLayout" Target="../slideLayouts/slideLayout139.xml"/><Relationship Id="rId9" Type="http://schemas.openxmlformats.org/officeDocument/2006/relationships/theme" Target="../theme/theme1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6" Type="http://schemas.openxmlformats.org/officeDocument/2006/relationships/image" Target="../media/image5.png"/><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image" Target="../media/image4.png"/><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image" Target="../media/image8.png"/><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image" Target="../media/image7.jpeg"/><Relationship Id="rId5" Type="http://schemas.openxmlformats.org/officeDocument/2006/relationships/slideLayout" Target="../slideLayouts/slideLayout33.xml"/><Relationship Id="rId10" Type="http://schemas.openxmlformats.org/officeDocument/2006/relationships/image" Target="../media/image6.jpeg"/><Relationship Id="rId4" Type="http://schemas.openxmlformats.org/officeDocument/2006/relationships/slideLayout" Target="../slideLayouts/slideLayout32.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image" Target="../media/image10.jpeg"/><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slideLayout" Target="../slideLayouts/slideLayout60.xml"/><Relationship Id="rId18" Type="http://schemas.openxmlformats.org/officeDocument/2006/relationships/image" Target="../media/image1.emf"/><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17" Type="http://schemas.openxmlformats.org/officeDocument/2006/relationships/theme" Target="../theme/theme5.xml"/><Relationship Id="rId2" Type="http://schemas.openxmlformats.org/officeDocument/2006/relationships/slideLayout" Target="../slideLayouts/slideLayout49.xml"/><Relationship Id="rId16" Type="http://schemas.openxmlformats.org/officeDocument/2006/relationships/slideLayout" Target="../slideLayouts/slideLayout63.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5" Type="http://schemas.openxmlformats.org/officeDocument/2006/relationships/slideLayout" Target="../slideLayouts/slideLayout62.xml"/><Relationship Id="rId10" Type="http://schemas.openxmlformats.org/officeDocument/2006/relationships/slideLayout" Target="../slideLayouts/slideLayout57.xml"/><Relationship Id="rId19" Type="http://schemas.openxmlformats.org/officeDocument/2006/relationships/image" Target="../media/image2.jpeg"/><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slideLayout" Target="../slideLayouts/slideLayout61.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theme" Target="../theme/theme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3.xml"/><Relationship Id="rId3" Type="http://schemas.openxmlformats.org/officeDocument/2006/relationships/slideLayout" Target="../slideLayouts/slideLayout78.xml"/><Relationship Id="rId7" Type="http://schemas.openxmlformats.org/officeDocument/2006/relationships/slideLayout" Target="../slideLayouts/slideLayout82.xml"/><Relationship Id="rId12" Type="http://schemas.openxmlformats.org/officeDocument/2006/relationships/theme" Target="../theme/theme7.xml"/><Relationship Id="rId2" Type="http://schemas.openxmlformats.org/officeDocument/2006/relationships/slideLayout" Target="../slideLayouts/slideLayout77.xml"/><Relationship Id="rId1" Type="http://schemas.openxmlformats.org/officeDocument/2006/relationships/slideLayout" Target="../slideLayouts/slideLayout76.xml"/><Relationship Id="rId6" Type="http://schemas.openxmlformats.org/officeDocument/2006/relationships/slideLayout" Target="../slideLayouts/slideLayout81.xml"/><Relationship Id="rId11" Type="http://schemas.openxmlformats.org/officeDocument/2006/relationships/slideLayout" Target="../slideLayouts/slideLayout86.xml"/><Relationship Id="rId5" Type="http://schemas.openxmlformats.org/officeDocument/2006/relationships/slideLayout" Target="../slideLayouts/slideLayout80.xml"/><Relationship Id="rId10" Type="http://schemas.openxmlformats.org/officeDocument/2006/relationships/slideLayout" Target="../slideLayouts/slideLayout85.xml"/><Relationship Id="rId4" Type="http://schemas.openxmlformats.org/officeDocument/2006/relationships/slideLayout" Target="../slideLayouts/slideLayout79.xml"/><Relationship Id="rId9" Type="http://schemas.openxmlformats.org/officeDocument/2006/relationships/slideLayout" Target="../slideLayouts/slideLayout84.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4.xml"/><Relationship Id="rId3" Type="http://schemas.openxmlformats.org/officeDocument/2006/relationships/slideLayout" Target="../slideLayouts/slideLayout89.xml"/><Relationship Id="rId7" Type="http://schemas.openxmlformats.org/officeDocument/2006/relationships/slideLayout" Target="../slideLayouts/slideLayout93.xml"/><Relationship Id="rId12" Type="http://schemas.openxmlformats.org/officeDocument/2006/relationships/theme" Target="../theme/theme8.xml"/><Relationship Id="rId2" Type="http://schemas.openxmlformats.org/officeDocument/2006/relationships/slideLayout" Target="../slideLayouts/slideLayout88.xml"/><Relationship Id="rId1" Type="http://schemas.openxmlformats.org/officeDocument/2006/relationships/slideLayout" Target="../slideLayouts/slideLayout87.xml"/><Relationship Id="rId6" Type="http://schemas.openxmlformats.org/officeDocument/2006/relationships/slideLayout" Target="../slideLayouts/slideLayout92.xml"/><Relationship Id="rId11" Type="http://schemas.openxmlformats.org/officeDocument/2006/relationships/slideLayout" Target="../slideLayouts/slideLayout97.xml"/><Relationship Id="rId5" Type="http://schemas.openxmlformats.org/officeDocument/2006/relationships/slideLayout" Target="../slideLayouts/slideLayout91.xml"/><Relationship Id="rId10" Type="http://schemas.openxmlformats.org/officeDocument/2006/relationships/slideLayout" Target="../slideLayouts/slideLayout96.xml"/><Relationship Id="rId4" Type="http://schemas.openxmlformats.org/officeDocument/2006/relationships/slideLayout" Target="../slideLayouts/slideLayout90.xml"/><Relationship Id="rId9" Type="http://schemas.openxmlformats.org/officeDocument/2006/relationships/slideLayout" Target="../slideLayouts/slideLayout95.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5.xml"/><Relationship Id="rId13" Type="http://schemas.openxmlformats.org/officeDocument/2006/relationships/slideLayout" Target="../slideLayouts/slideLayout110.xml"/><Relationship Id="rId3" Type="http://schemas.openxmlformats.org/officeDocument/2006/relationships/slideLayout" Target="../slideLayouts/slideLayout100.xml"/><Relationship Id="rId7" Type="http://schemas.openxmlformats.org/officeDocument/2006/relationships/slideLayout" Target="../slideLayouts/slideLayout104.xml"/><Relationship Id="rId12" Type="http://schemas.openxmlformats.org/officeDocument/2006/relationships/slideLayout" Target="../slideLayouts/slideLayout109.xml"/><Relationship Id="rId2" Type="http://schemas.openxmlformats.org/officeDocument/2006/relationships/slideLayout" Target="../slideLayouts/slideLayout99.xml"/><Relationship Id="rId1" Type="http://schemas.openxmlformats.org/officeDocument/2006/relationships/slideLayout" Target="../slideLayouts/slideLayout98.xml"/><Relationship Id="rId6" Type="http://schemas.openxmlformats.org/officeDocument/2006/relationships/slideLayout" Target="../slideLayouts/slideLayout103.xml"/><Relationship Id="rId11" Type="http://schemas.openxmlformats.org/officeDocument/2006/relationships/slideLayout" Target="../slideLayouts/slideLayout108.xml"/><Relationship Id="rId5" Type="http://schemas.openxmlformats.org/officeDocument/2006/relationships/slideLayout" Target="../slideLayouts/slideLayout102.xml"/><Relationship Id="rId15" Type="http://schemas.openxmlformats.org/officeDocument/2006/relationships/theme" Target="../theme/theme9.xml"/><Relationship Id="rId10" Type="http://schemas.openxmlformats.org/officeDocument/2006/relationships/slideLayout" Target="../slideLayouts/slideLayout107.xml"/><Relationship Id="rId4" Type="http://schemas.openxmlformats.org/officeDocument/2006/relationships/slideLayout" Target="../slideLayouts/slideLayout101.xml"/><Relationship Id="rId9" Type="http://schemas.openxmlformats.org/officeDocument/2006/relationships/slideLayout" Target="../slideLayouts/slideLayout106.xml"/><Relationship Id="rId14" Type="http://schemas.openxmlformats.org/officeDocument/2006/relationships/slideLayout" Target="../slideLayouts/slideLayout1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0"/>
            <a:ext cx="8001000" cy="1066800"/>
          </a:xfrm>
          <a:prstGeom prst="rect">
            <a:avLst/>
          </a:prstGeom>
          <a:solidFill>
            <a:srgbClr val="950062"/>
          </a:solidFill>
          <a:ln/>
          <a:effectLst/>
        </p:spPr>
        <p:style>
          <a:lnRef idx="1">
            <a:schemeClr val="accent1"/>
          </a:lnRef>
          <a:fillRef idx="3">
            <a:schemeClr val="accent1"/>
          </a:fillRef>
          <a:effectRef idx="2">
            <a:schemeClr val="accent1"/>
          </a:effectRef>
          <a:fontRef idx="minor">
            <a:schemeClr val="lt1"/>
          </a:fontRef>
        </p:style>
      </p:sp>
      <p:sp>
        <p:nvSpPr>
          <p:cNvPr id="1027" name="Rectangle 2"/>
          <p:cNvSpPr>
            <a:spLocks noGrp="1" noChangeArrowheads="1"/>
          </p:cNvSpPr>
          <p:nvPr>
            <p:ph type="title"/>
          </p:nvPr>
        </p:nvSpPr>
        <p:spPr bwMode="auto">
          <a:xfrm>
            <a:off x="0" y="12"/>
            <a:ext cx="8001000" cy="107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ctr" anchorCtr="0" compatLnSpc="1">
            <a:prstTxWarp prst="textNoShape">
              <a:avLst/>
            </a:prstTxWarp>
          </a:bodyPr>
          <a:lstStyle/>
          <a:p>
            <a:pPr lvl="0"/>
            <a:r>
              <a:rPr lang="en-GB" altLang="en-US"/>
              <a:t>Click to edit Master title style</a:t>
            </a:r>
          </a:p>
        </p:txBody>
      </p:sp>
      <p:sp>
        <p:nvSpPr>
          <p:cNvPr id="1028" name="Rectangle 3"/>
          <p:cNvSpPr>
            <a:spLocks noGrp="1" noChangeArrowheads="1"/>
          </p:cNvSpPr>
          <p:nvPr>
            <p:ph type="body" idx="1"/>
          </p:nvPr>
        </p:nvSpPr>
        <p:spPr bwMode="auto">
          <a:xfrm>
            <a:off x="285750" y="1357313"/>
            <a:ext cx="8229600" cy="4697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pic>
        <p:nvPicPr>
          <p:cNvPr id="1029" name="Picture 7"/>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8027989" y="228631"/>
            <a:ext cx="1116012"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8" descr="mfshlogo+"/>
          <p:cNvPicPr preferRelativeResize="0">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7848600" y="5867400"/>
            <a:ext cx="10795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28" name="Rectangle 8"/>
          <p:cNvSpPr>
            <a:spLocks noGrp="1" noChangeArrowheads="1"/>
          </p:cNvSpPr>
          <p:nvPr>
            <p:ph type="sldNum" sz="quarter" idx="4"/>
          </p:nvPr>
        </p:nvSpPr>
        <p:spPr bwMode="auto">
          <a:xfrm>
            <a:off x="1" y="6524656"/>
            <a:ext cx="539750" cy="333375"/>
          </a:xfrm>
          <a:prstGeom prst="rect">
            <a:avLst/>
          </a:prstGeom>
          <a:noFill/>
          <a:ln w="9525">
            <a:noFill/>
            <a:miter lim="800000"/>
            <a:headEnd/>
            <a:tailEnd/>
          </a:ln>
          <a:effectLst/>
        </p:spPr>
        <p:txBody>
          <a:bodyPr vert="horz" wrap="square" lIns="91238" tIns="45619" rIns="91238" bIns="45619" numCol="1" anchor="t" anchorCtr="0" compatLnSpc="1">
            <a:prstTxWarp prst="textNoShape">
              <a:avLst/>
            </a:prstTxWarp>
          </a:bodyPr>
          <a:lstStyle>
            <a:lvl1pPr algn="r">
              <a:defRPr sz="1400">
                <a:latin typeface="Arial" charset="0"/>
                <a:ea typeface="+mn-ea"/>
                <a:cs typeface="Arial" charset="0"/>
              </a:defRPr>
            </a:lvl1pPr>
          </a:lstStyle>
          <a:p>
            <a:pPr fontAlgn="base">
              <a:spcBef>
                <a:spcPct val="0"/>
              </a:spcBef>
              <a:spcAft>
                <a:spcPct val="0"/>
              </a:spcAft>
              <a:defRPr/>
            </a:pPr>
            <a:fld id="{44CC7189-4D07-4BDB-9860-E959BCC86FD9}" type="slidenum">
              <a:rPr lang="en-GB">
                <a:solidFill>
                  <a:srgbClr val="000000"/>
                </a:solidFill>
              </a:rPr>
              <a:pPr fontAlgn="base">
                <a:spcBef>
                  <a:spcPct val="0"/>
                </a:spcBef>
                <a:spcAft>
                  <a:spcPct val="0"/>
                </a:spcAft>
                <a:defRPr/>
              </a:pPr>
              <a:t>‹nr.›</a:t>
            </a:fld>
            <a:endParaRPr lang="en-GB" dirty="0">
              <a:solidFill>
                <a:srgbClr val="000000"/>
              </a:solidFill>
            </a:endParaRPr>
          </a:p>
        </p:txBody>
      </p:sp>
    </p:spTree>
    <p:extLst>
      <p:ext uri="{BB962C8B-B14F-4D97-AF65-F5344CB8AC3E}">
        <p14:creationId xmlns:p14="http://schemas.microsoft.com/office/powerpoint/2010/main" val="929223745"/>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hf hdr="0" ftr="0" dt="0"/>
  <p:txStyles>
    <p:titleStyle>
      <a:lvl1pPr algn="l" rtl="0" eaLnBrk="0" fontAlgn="base" hangingPunct="0">
        <a:spcBef>
          <a:spcPct val="0"/>
        </a:spcBef>
        <a:spcAft>
          <a:spcPct val="0"/>
        </a:spcAft>
        <a:defRPr sz="4400" b="1">
          <a:solidFill>
            <a:schemeClr val="bg1"/>
          </a:solidFill>
          <a:latin typeface="+mj-lt"/>
          <a:ea typeface="+mj-ea"/>
          <a:cs typeface="+mj-cs"/>
        </a:defRPr>
      </a:lvl1pPr>
      <a:lvl2pPr algn="l" rtl="0" eaLnBrk="0" fontAlgn="base" hangingPunct="0">
        <a:spcBef>
          <a:spcPct val="0"/>
        </a:spcBef>
        <a:spcAft>
          <a:spcPct val="0"/>
        </a:spcAft>
        <a:defRPr sz="4400" b="1">
          <a:solidFill>
            <a:schemeClr val="bg1"/>
          </a:solidFill>
          <a:latin typeface="Helvetica" charset="0"/>
          <a:ea typeface="ＭＳ Ｐゴシック" charset="-128"/>
        </a:defRPr>
      </a:lvl2pPr>
      <a:lvl3pPr algn="l" rtl="0" eaLnBrk="0" fontAlgn="base" hangingPunct="0">
        <a:spcBef>
          <a:spcPct val="0"/>
        </a:spcBef>
        <a:spcAft>
          <a:spcPct val="0"/>
        </a:spcAft>
        <a:defRPr sz="4400" b="1">
          <a:solidFill>
            <a:schemeClr val="bg1"/>
          </a:solidFill>
          <a:latin typeface="Helvetica" charset="0"/>
          <a:ea typeface="ＭＳ Ｐゴシック" charset="-128"/>
        </a:defRPr>
      </a:lvl3pPr>
      <a:lvl4pPr algn="l" rtl="0" eaLnBrk="0" fontAlgn="base" hangingPunct="0">
        <a:spcBef>
          <a:spcPct val="0"/>
        </a:spcBef>
        <a:spcAft>
          <a:spcPct val="0"/>
        </a:spcAft>
        <a:defRPr sz="4400" b="1">
          <a:solidFill>
            <a:schemeClr val="bg1"/>
          </a:solidFill>
          <a:latin typeface="Helvetica" charset="0"/>
          <a:ea typeface="ＭＳ Ｐゴシック" charset="-128"/>
        </a:defRPr>
      </a:lvl4pPr>
      <a:lvl5pPr algn="l" rtl="0" eaLnBrk="0" fontAlgn="base" hangingPunct="0">
        <a:spcBef>
          <a:spcPct val="0"/>
        </a:spcBef>
        <a:spcAft>
          <a:spcPct val="0"/>
        </a:spcAft>
        <a:defRPr sz="4400" b="1">
          <a:solidFill>
            <a:schemeClr val="bg1"/>
          </a:solidFill>
          <a:latin typeface="Helvetica" charset="0"/>
          <a:ea typeface="ＭＳ Ｐゴシック" charset="-128"/>
        </a:defRPr>
      </a:lvl5pPr>
      <a:lvl6pPr marL="456188" algn="l" rtl="0" fontAlgn="base">
        <a:spcBef>
          <a:spcPct val="0"/>
        </a:spcBef>
        <a:spcAft>
          <a:spcPct val="0"/>
        </a:spcAft>
        <a:defRPr sz="4400">
          <a:solidFill>
            <a:schemeClr val="tx2"/>
          </a:solidFill>
          <a:latin typeface="Helvetica" charset="0"/>
          <a:ea typeface="ＭＳ Ｐゴシック" charset="-128"/>
        </a:defRPr>
      </a:lvl6pPr>
      <a:lvl7pPr marL="912370" algn="l" rtl="0" fontAlgn="base">
        <a:spcBef>
          <a:spcPct val="0"/>
        </a:spcBef>
        <a:spcAft>
          <a:spcPct val="0"/>
        </a:spcAft>
        <a:defRPr sz="4400">
          <a:solidFill>
            <a:schemeClr val="tx2"/>
          </a:solidFill>
          <a:latin typeface="Helvetica" charset="0"/>
          <a:ea typeface="ＭＳ Ｐゴシック" charset="-128"/>
        </a:defRPr>
      </a:lvl7pPr>
      <a:lvl8pPr marL="1368557" algn="l" rtl="0" fontAlgn="base">
        <a:spcBef>
          <a:spcPct val="0"/>
        </a:spcBef>
        <a:spcAft>
          <a:spcPct val="0"/>
        </a:spcAft>
        <a:defRPr sz="4400">
          <a:solidFill>
            <a:schemeClr val="tx2"/>
          </a:solidFill>
          <a:latin typeface="Helvetica" charset="0"/>
          <a:ea typeface="ＭＳ Ｐゴシック" charset="-128"/>
        </a:defRPr>
      </a:lvl8pPr>
      <a:lvl9pPr marL="1824741" algn="l" rtl="0" fontAlgn="base">
        <a:spcBef>
          <a:spcPct val="0"/>
        </a:spcBef>
        <a:spcAft>
          <a:spcPct val="0"/>
        </a:spcAft>
        <a:defRPr sz="4400">
          <a:solidFill>
            <a:schemeClr val="tx2"/>
          </a:solidFill>
          <a:latin typeface="Helvetica" charset="0"/>
          <a:ea typeface="ＭＳ Ｐゴシック" charset="-128"/>
        </a:defRPr>
      </a:lvl9pPr>
    </p:titleStyle>
    <p:bodyStyle>
      <a:lvl1pPr marL="342139" indent="-342139" algn="l" rtl="0" eaLnBrk="0" fontAlgn="base" hangingPunct="0">
        <a:spcBef>
          <a:spcPct val="20000"/>
        </a:spcBef>
        <a:spcAft>
          <a:spcPct val="0"/>
        </a:spcAft>
        <a:buChar char="•"/>
        <a:defRPr sz="3200">
          <a:solidFill>
            <a:schemeClr val="tx1"/>
          </a:solidFill>
          <a:latin typeface="+mn-lt"/>
          <a:ea typeface="+mn-ea"/>
          <a:cs typeface="+mn-cs"/>
        </a:defRPr>
      </a:lvl1pPr>
      <a:lvl2pPr marL="741299" indent="-285114" algn="l" rtl="0" eaLnBrk="0" fontAlgn="base" hangingPunct="0">
        <a:spcBef>
          <a:spcPct val="20000"/>
        </a:spcBef>
        <a:spcAft>
          <a:spcPct val="0"/>
        </a:spcAft>
        <a:buChar char="–"/>
        <a:defRPr sz="2800">
          <a:solidFill>
            <a:schemeClr val="tx1"/>
          </a:solidFill>
          <a:latin typeface="+mn-lt"/>
          <a:ea typeface="+mn-ea"/>
        </a:defRPr>
      </a:lvl2pPr>
      <a:lvl3pPr marL="1140463" indent="-228098" algn="l" rtl="0" eaLnBrk="0" fontAlgn="base" hangingPunct="0">
        <a:spcBef>
          <a:spcPct val="20000"/>
        </a:spcBef>
        <a:spcAft>
          <a:spcPct val="0"/>
        </a:spcAft>
        <a:buChar char="•"/>
        <a:defRPr sz="2400">
          <a:solidFill>
            <a:schemeClr val="tx1"/>
          </a:solidFill>
          <a:latin typeface="+mn-lt"/>
          <a:ea typeface="+mn-ea"/>
        </a:defRPr>
      </a:lvl3pPr>
      <a:lvl4pPr marL="1596650" indent="-228098" algn="l" rtl="0" eaLnBrk="0" fontAlgn="base" hangingPunct="0">
        <a:spcBef>
          <a:spcPct val="20000"/>
        </a:spcBef>
        <a:spcAft>
          <a:spcPct val="0"/>
        </a:spcAft>
        <a:buChar char="–"/>
        <a:defRPr sz="2000">
          <a:solidFill>
            <a:schemeClr val="tx1"/>
          </a:solidFill>
          <a:latin typeface="+mn-lt"/>
          <a:ea typeface="+mn-ea"/>
        </a:defRPr>
      </a:lvl4pPr>
      <a:lvl5pPr marL="2052833" indent="-228098" algn="l" rtl="0" eaLnBrk="0" fontAlgn="base" hangingPunct="0">
        <a:spcBef>
          <a:spcPct val="20000"/>
        </a:spcBef>
        <a:spcAft>
          <a:spcPct val="0"/>
        </a:spcAft>
        <a:buChar char="»"/>
        <a:defRPr sz="2000">
          <a:solidFill>
            <a:schemeClr val="tx1"/>
          </a:solidFill>
          <a:latin typeface="+mn-lt"/>
          <a:ea typeface="+mn-ea"/>
        </a:defRPr>
      </a:lvl5pPr>
      <a:lvl6pPr marL="2509020" indent="-228098" algn="l" rtl="0" fontAlgn="base">
        <a:spcBef>
          <a:spcPct val="20000"/>
        </a:spcBef>
        <a:spcAft>
          <a:spcPct val="0"/>
        </a:spcAft>
        <a:buChar char="»"/>
        <a:defRPr sz="2000">
          <a:solidFill>
            <a:schemeClr val="tx1"/>
          </a:solidFill>
          <a:latin typeface="+mn-lt"/>
          <a:ea typeface="+mn-ea"/>
        </a:defRPr>
      </a:lvl6pPr>
      <a:lvl7pPr marL="2965206" indent="-228098" algn="l" rtl="0" fontAlgn="base">
        <a:spcBef>
          <a:spcPct val="20000"/>
        </a:spcBef>
        <a:spcAft>
          <a:spcPct val="0"/>
        </a:spcAft>
        <a:buChar char="»"/>
        <a:defRPr sz="2000">
          <a:solidFill>
            <a:schemeClr val="tx1"/>
          </a:solidFill>
          <a:latin typeface="+mn-lt"/>
          <a:ea typeface="+mn-ea"/>
        </a:defRPr>
      </a:lvl7pPr>
      <a:lvl8pPr marL="3421391" indent="-228098" algn="l" rtl="0" fontAlgn="base">
        <a:spcBef>
          <a:spcPct val="20000"/>
        </a:spcBef>
        <a:spcAft>
          <a:spcPct val="0"/>
        </a:spcAft>
        <a:buChar char="»"/>
        <a:defRPr sz="2000">
          <a:solidFill>
            <a:schemeClr val="tx1"/>
          </a:solidFill>
          <a:latin typeface="+mn-lt"/>
          <a:ea typeface="+mn-ea"/>
        </a:defRPr>
      </a:lvl8pPr>
      <a:lvl9pPr marL="3877573" indent="-228098"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Box 4"/>
          <p:cNvSpPr txBox="1">
            <a:spLocks noChangeArrowheads="1"/>
          </p:cNvSpPr>
          <p:nvPr/>
        </p:nvSpPr>
        <p:spPr bwMode="auto">
          <a:xfrm>
            <a:off x="4787900" y="6402388"/>
            <a:ext cx="3600450" cy="339725"/>
          </a:xfrm>
          <a:prstGeom prst="rect">
            <a:avLst/>
          </a:prstGeom>
          <a:noFill/>
          <a:ln>
            <a:noFill/>
          </a:ln>
          <a:extLst/>
        </p:spPr>
        <p:txBody>
          <a:bodyPr lIns="91238" tIns="45619" rIns="91238" bIns="45619">
            <a:spAutoFit/>
          </a:bodyPr>
          <a:lstStyle>
            <a:lvl1pPr defTabSz="762000" eaLnBrk="0" hangingPunct="0">
              <a:defRPr sz="2000" b="1" u="sng">
                <a:solidFill>
                  <a:srgbClr val="000000"/>
                </a:solidFill>
                <a:latin typeface="Gill Sans MT" pitchFamily="34" charset="0"/>
              </a:defRPr>
            </a:lvl1pPr>
            <a:lvl2pPr marL="742950" indent="-285750" defTabSz="762000" eaLnBrk="0" hangingPunct="0">
              <a:defRPr sz="2000" b="1" u="sng">
                <a:solidFill>
                  <a:srgbClr val="000000"/>
                </a:solidFill>
                <a:latin typeface="Gill Sans MT" pitchFamily="34" charset="0"/>
              </a:defRPr>
            </a:lvl2pPr>
            <a:lvl3pPr marL="1143000" indent="-228600" defTabSz="762000" eaLnBrk="0" hangingPunct="0">
              <a:defRPr sz="2000" b="1" u="sng">
                <a:solidFill>
                  <a:srgbClr val="000000"/>
                </a:solidFill>
                <a:latin typeface="Gill Sans MT" pitchFamily="34" charset="0"/>
              </a:defRPr>
            </a:lvl3pPr>
            <a:lvl4pPr marL="1600200" indent="-228600" defTabSz="762000" eaLnBrk="0" hangingPunct="0">
              <a:defRPr sz="2000" b="1" u="sng">
                <a:solidFill>
                  <a:srgbClr val="000000"/>
                </a:solidFill>
                <a:latin typeface="Gill Sans MT" pitchFamily="34" charset="0"/>
              </a:defRPr>
            </a:lvl4pPr>
            <a:lvl5pPr marL="2057400" indent="-228600" defTabSz="762000" eaLnBrk="0" hangingPunct="0">
              <a:defRPr sz="2000" b="1" u="sng">
                <a:solidFill>
                  <a:srgbClr val="000000"/>
                </a:solidFill>
                <a:latin typeface="Gill Sans MT" pitchFamily="34" charset="0"/>
              </a:defRPr>
            </a:lvl5pPr>
            <a:lvl6pPr marL="2514600" indent="-228600" defTabSz="762000" eaLnBrk="0" fontAlgn="base" hangingPunct="0">
              <a:spcBef>
                <a:spcPct val="0"/>
              </a:spcBef>
              <a:spcAft>
                <a:spcPct val="0"/>
              </a:spcAft>
              <a:defRPr sz="2000" b="1" u="sng">
                <a:solidFill>
                  <a:srgbClr val="000000"/>
                </a:solidFill>
                <a:latin typeface="Gill Sans MT" pitchFamily="34" charset="0"/>
              </a:defRPr>
            </a:lvl6pPr>
            <a:lvl7pPr marL="2971800" indent="-228600" defTabSz="762000" eaLnBrk="0" fontAlgn="base" hangingPunct="0">
              <a:spcBef>
                <a:spcPct val="0"/>
              </a:spcBef>
              <a:spcAft>
                <a:spcPct val="0"/>
              </a:spcAft>
              <a:defRPr sz="2000" b="1" u="sng">
                <a:solidFill>
                  <a:srgbClr val="000000"/>
                </a:solidFill>
                <a:latin typeface="Gill Sans MT" pitchFamily="34" charset="0"/>
              </a:defRPr>
            </a:lvl7pPr>
            <a:lvl8pPr marL="3429000" indent="-228600" defTabSz="762000" eaLnBrk="0" fontAlgn="base" hangingPunct="0">
              <a:spcBef>
                <a:spcPct val="0"/>
              </a:spcBef>
              <a:spcAft>
                <a:spcPct val="0"/>
              </a:spcAft>
              <a:defRPr sz="2000" b="1" u="sng">
                <a:solidFill>
                  <a:srgbClr val="000000"/>
                </a:solidFill>
                <a:latin typeface="Gill Sans MT" pitchFamily="34" charset="0"/>
              </a:defRPr>
            </a:lvl8pPr>
            <a:lvl9pPr marL="3886200" indent="-228600" defTabSz="762000" eaLnBrk="0" fontAlgn="base" hangingPunct="0">
              <a:spcBef>
                <a:spcPct val="0"/>
              </a:spcBef>
              <a:spcAft>
                <a:spcPct val="0"/>
              </a:spcAft>
              <a:defRPr sz="2000" b="1" u="sng">
                <a:solidFill>
                  <a:srgbClr val="000000"/>
                </a:solidFill>
                <a:latin typeface="Gill Sans MT" pitchFamily="34" charset="0"/>
              </a:defRPr>
            </a:lvl9pPr>
          </a:lstStyle>
          <a:p>
            <a:pPr algn="r" fontAlgn="base">
              <a:spcBef>
                <a:spcPct val="0"/>
              </a:spcBef>
              <a:spcAft>
                <a:spcPct val="0"/>
              </a:spcAft>
              <a:defRPr/>
            </a:pPr>
            <a:r>
              <a:rPr lang="es-ES" sz="1600" u="none" dirty="0"/>
              <a:t>VIH y Departamento STI</a:t>
            </a:r>
          </a:p>
        </p:txBody>
      </p:sp>
      <p:sp>
        <p:nvSpPr>
          <p:cNvPr id="1027" name="Rectangle 5"/>
          <p:cNvSpPr>
            <a:spLocks noChangeArrowheads="1"/>
          </p:cNvSpPr>
          <p:nvPr/>
        </p:nvSpPr>
        <p:spPr bwMode="auto">
          <a:xfrm>
            <a:off x="4" y="1295400"/>
            <a:ext cx="9142413"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238" tIns="45619" rIns="91238" bIns="45619" anchor="ctr"/>
          <a:lstStyle>
            <a:lvl1pPr eaLnBrk="0" hangingPunct="0">
              <a:defRPr sz="2000" b="1" u="sng">
                <a:solidFill>
                  <a:srgbClr val="000000"/>
                </a:solidFill>
                <a:latin typeface="Gill Sans MT" pitchFamily="34" charset="0"/>
                <a:ea typeface="ＭＳ Ｐゴシック" charset="-128"/>
              </a:defRPr>
            </a:lvl1pPr>
            <a:lvl2pPr marL="742950" indent="-285750" eaLnBrk="0" hangingPunct="0">
              <a:defRPr sz="2000" b="1" u="sng">
                <a:solidFill>
                  <a:srgbClr val="000000"/>
                </a:solidFill>
                <a:latin typeface="Gill Sans MT" pitchFamily="34" charset="0"/>
                <a:ea typeface="ＭＳ Ｐゴシック" charset="-128"/>
              </a:defRPr>
            </a:lvl2pPr>
            <a:lvl3pPr marL="1143000" indent="-228600" eaLnBrk="0" hangingPunct="0">
              <a:defRPr sz="2000" b="1" u="sng">
                <a:solidFill>
                  <a:srgbClr val="000000"/>
                </a:solidFill>
                <a:latin typeface="Gill Sans MT" pitchFamily="34" charset="0"/>
                <a:ea typeface="ＭＳ Ｐゴシック" charset="-128"/>
              </a:defRPr>
            </a:lvl3pPr>
            <a:lvl4pPr marL="1600200" indent="-228600" eaLnBrk="0" hangingPunct="0">
              <a:defRPr sz="2000" b="1" u="sng">
                <a:solidFill>
                  <a:srgbClr val="000000"/>
                </a:solidFill>
                <a:latin typeface="Gill Sans MT" pitchFamily="34" charset="0"/>
                <a:ea typeface="ＭＳ Ｐゴシック" charset="-128"/>
              </a:defRPr>
            </a:lvl4pPr>
            <a:lvl5pPr marL="2057400" indent="-228600" eaLnBrk="0" hangingPunct="0">
              <a:defRPr sz="2000" b="1" u="sng">
                <a:solidFill>
                  <a:srgbClr val="000000"/>
                </a:solidFill>
                <a:latin typeface="Gill Sans MT" pitchFamily="34" charset="0"/>
                <a:ea typeface="ＭＳ Ｐゴシック" charset="-128"/>
              </a:defRPr>
            </a:lvl5pPr>
            <a:lvl6pPr marL="25146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6pPr>
            <a:lvl7pPr marL="29718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7pPr>
            <a:lvl8pPr marL="34290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8pPr>
            <a:lvl9pPr marL="38862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9pPr>
          </a:lstStyle>
          <a:p>
            <a:pPr fontAlgn="base">
              <a:spcBef>
                <a:spcPct val="0"/>
              </a:spcBef>
              <a:spcAft>
                <a:spcPct val="0"/>
              </a:spcAft>
            </a:pPr>
            <a:endParaRPr lang="en-US" altLang="en-US" dirty="0"/>
          </a:p>
        </p:txBody>
      </p:sp>
      <p:sp>
        <p:nvSpPr>
          <p:cNvPr id="1028" name="Oval 6"/>
          <p:cNvSpPr>
            <a:spLocks noChangeArrowheads="1"/>
          </p:cNvSpPr>
          <p:nvPr/>
        </p:nvSpPr>
        <p:spPr bwMode="auto">
          <a:xfrm>
            <a:off x="6227782" y="4868882"/>
            <a:ext cx="765175" cy="36988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type="none" w="sm" len="sm"/>
                <a:tailEnd type="none" w="sm" len="sm"/>
              </a14:hiddenLine>
            </a:ext>
          </a:extLst>
        </p:spPr>
        <p:txBody>
          <a:bodyPr wrap="none" lIns="91238" tIns="45619" rIns="91238" bIns="45619" anchor="ctr"/>
          <a:lstStyle>
            <a:lvl1pPr eaLnBrk="0" hangingPunct="0">
              <a:defRPr sz="2000" b="1" u="sng">
                <a:solidFill>
                  <a:srgbClr val="000000"/>
                </a:solidFill>
                <a:latin typeface="Gill Sans MT" pitchFamily="34" charset="0"/>
                <a:ea typeface="ＭＳ Ｐゴシック" charset="-128"/>
              </a:defRPr>
            </a:lvl1pPr>
            <a:lvl2pPr marL="742950" indent="-285750" eaLnBrk="0" hangingPunct="0">
              <a:defRPr sz="2000" b="1" u="sng">
                <a:solidFill>
                  <a:srgbClr val="000000"/>
                </a:solidFill>
                <a:latin typeface="Gill Sans MT" pitchFamily="34" charset="0"/>
                <a:ea typeface="ＭＳ Ｐゴシック" charset="-128"/>
              </a:defRPr>
            </a:lvl2pPr>
            <a:lvl3pPr marL="1143000" indent="-228600" eaLnBrk="0" hangingPunct="0">
              <a:defRPr sz="2000" b="1" u="sng">
                <a:solidFill>
                  <a:srgbClr val="000000"/>
                </a:solidFill>
                <a:latin typeface="Gill Sans MT" pitchFamily="34" charset="0"/>
                <a:ea typeface="ＭＳ Ｐゴシック" charset="-128"/>
              </a:defRPr>
            </a:lvl3pPr>
            <a:lvl4pPr marL="1600200" indent="-228600" eaLnBrk="0" hangingPunct="0">
              <a:defRPr sz="2000" b="1" u="sng">
                <a:solidFill>
                  <a:srgbClr val="000000"/>
                </a:solidFill>
                <a:latin typeface="Gill Sans MT" pitchFamily="34" charset="0"/>
                <a:ea typeface="ＭＳ Ｐゴシック" charset="-128"/>
              </a:defRPr>
            </a:lvl4pPr>
            <a:lvl5pPr marL="2057400" indent="-228600" eaLnBrk="0" hangingPunct="0">
              <a:defRPr sz="2000" b="1" u="sng">
                <a:solidFill>
                  <a:srgbClr val="000000"/>
                </a:solidFill>
                <a:latin typeface="Gill Sans MT" pitchFamily="34" charset="0"/>
                <a:ea typeface="ＭＳ Ｐゴシック" charset="-128"/>
              </a:defRPr>
            </a:lvl5pPr>
            <a:lvl6pPr marL="25146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6pPr>
            <a:lvl7pPr marL="29718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7pPr>
            <a:lvl8pPr marL="34290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8pPr>
            <a:lvl9pPr marL="38862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9pPr>
          </a:lstStyle>
          <a:p>
            <a:pPr fontAlgn="base">
              <a:spcBef>
                <a:spcPct val="0"/>
              </a:spcBef>
              <a:spcAft>
                <a:spcPct val="0"/>
              </a:spcAft>
            </a:pPr>
            <a:endParaRPr lang="en-US" altLang="en-US" dirty="0"/>
          </a:p>
        </p:txBody>
      </p:sp>
      <p:sp>
        <p:nvSpPr>
          <p:cNvPr id="1029" name="Rectangle 7"/>
          <p:cNvSpPr>
            <a:spLocks noGrp="1" noChangeArrowheads="1"/>
          </p:cNvSpPr>
          <p:nvPr>
            <p:ph type="title"/>
          </p:nvPr>
        </p:nvSpPr>
        <p:spPr bwMode="auto">
          <a:xfrm>
            <a:off x="395288" y="260369"/>
            <a:ext cx="82804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ctr" anchorCtr="0" compatLnSpc="1">
            <a:prstTxWarp prst="textNoShape">
              <a:avLst/>
            </a:prstTxWarp>
          </a:bodyPr>
          <a:lstStyle/>
          <a:p>
            <a:pPr lvl="0"/>
            <a:r>
              <a:rPr lang="en-US" altLang="en-US"/>
              <a:t>Click to edit Master title style</a:t>
            </a:r>
            <a:endParaRPr lang="en-GB" altLang="en-US"/>
          </a:p>
        </p:txBody>
      </p:sp>
      <p:sp>
        <p:nvSpPr>
          <p:cNvPr id="1030" name="Rectangle 8"/>
          <p:cNvSpPr>
            <a:spLocks noGrp="1" noChangeArrowheads="1"/>
          </p:cNvSpPr>
          <p:nvPr>
            <p:ph type="body" idx="1"/>
          </p:nvPr>
        </p:nvSpPr>
        <p:spPr bwMode="auto">
          <a:xfrm>
            <a:off x="492144" y="1439863"/>
            <a:ext cx="8183563"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31" name="Text Box 9"/>
          <p:cNvSpPr txBox="1">
            <a:spLocks noChangeArrowheads="1"/>
          </p:cNvSpPr>
          <p:nvPr/>
        </p:nvSpPr>
        <p:spPr bwMode="auto">
          <a:xfrm>
            <a:off x="408001" y="6405563"/>
            <a:ext cx="1392237" cy="308028"/>
          </a:xfrm>
          <a:prstGeom prst="rect">
            <a:avLst/>
          </a:prstGeom>
          <a:noFill/>
          <a:ln>
            <a:noFill/>
          </a:ln>
          <a:extLst/>
        </p:spPr>
        <p:txBody>
          <a:bodyPr lIns="91238" tIns="45619" rIns="91238" bIns="45619">
            <a:spAutoFit/>
          </a:bodyPr>
          <a:lstStyle>
            <a:lvl1pPr eaLnBrk="0" hangingPunct="0">
              <a:defRPr sz="2000" b="1" u="sng">
                <a:solidFill>
                  <a:srgbClr val="000000"/>
                </a:solidFill>
                <a:latin typeface="Gill Sans MT" pitchFamily="34" charset="0"/>
              </a:defRPr>
            </a:lvl1pPr>
            <a:lvl2pPr marL="742950" indent="-285750" eaLnBrk="0" hangingPunct="0">
              <a:defRPr sz="2000" b="1" u="sng">
                <a:solidFill>
                  <a:srgbClr val="000000"/>
                </a:solidFill>
                <a:latin typeface="Gill Sans MT" pitchFamily="34" charset="0"/>
              </a:defRPr>
            </a:lvl2pPr>
            <a:lvl3pPr marL="1143000" indent="-228600" eaLnBrk="0" hangingPunct="0">
              <a:defRPr sz="2000" b="1" u="sng">
                <a:solidFill>
                  <a:srgbClr val="000000"/>
                </a:solidFill>
                <a:latin typeface="Gill Sans MT" pitchFamily="34" charset="0"/>
              </a:defRPr>
            </a:lvl3pPr>
            <a:lvl4pPr marL="1600200" indent="-228600" eaLnBrk="0" hangingPunct="0">
              <a:defRPr sz="2000" b="1" u="sng">
                <a:solidFill>
                  <a:srgbClr val="000000"/>
                </a:solidFill>
                <a:latin typeface="Gill Sans MT" pitchFamily="34" charset="0"/>
              </a:defRPr>
            </a:lvl4pPr>
            <a:lvl5pPr marL="2057400" indent="-228600" eaLnBrk="0" hangingPunct="0">
              <a:defRPr sz="2000" b="1" u="sng">
                <a:solidFill>
                  <a:srgbClr val="000000"/>
                </a:solidFill>
                <a:latin typeface="Gill Sans MT" pitchFamily="34" charset="0"/>
              </a:defRPr>
            </a:lvl5pPr>
            <a:lvl6pPr marL="2514600" indent="-228600" eaLnBrk="0" fontAlgn="base" hangingPunct="0">
              <a:spcBef>
                <a:spcPct val="0"/>
              </a:spcBef>
              <a:spcAft>
                <a:spcPct val="0"/>
              </a:spcAft>
              <a:defRPr sz="2000" b="1" u="sng">
                <a:solidFill>
                  <a:srgbClr val="000000"/>
                </a:solidFill>
                <a:latin typeface="Gill Sans MT" pitchFamily="34" charset="0"/>
              </a:defRPr>
            </a:lvl6pPr>
            <a:lvl7pPr marL="2971800" indent="-228600" eaLnBrk="0" fontAlgn="base" hangingPunct="0">
              <a:spcBef>
                <a:spcPct val="0"/>
              </a:spcBef>
              <a:spcAft>
                <a:spcPct val="0"/>
              </a:spcAft>
              <a:defRPr sz="2000" b="1" u="sng">
                <a:solidFill>
                  <a:srgbClr val="000000"/>
                </a:solidFill>
                <a:latin typeface="Gill Sans MT" pitchFamily="34" charset="0"/>
              </a:defRPr>
            </a:lvl7pPr>
            <a:lvl8pPr marL="3429000" indent="-228600" eaLnBrk="0" fontAlgn="base" hangingPunct="0">
              <a:spcBef>
                <a:spcPct val="0"/>
              </a:spcBef>
              <a:spcAft>
                <a:spcPct val="0"/>
              </a:spcAft>
              <a:defRPr sz="2000" b="1" u="sng">
                <a:solidFill>
                  <a:srgbClr val="000000"/>
                </a:solidFill>
                <a:latin typeface="Gill Sans MT" pitchFamily="34" charset="0"/>
              </a:defRPr>
            </a:lvl8pPr>
            <a:lvl9pPr marL="3886200" indent="-228600" eaLnBrk="0" fontAlgn="base" hangingPunct="0">
              <a:spcBef>
                <a:spcPct val="0"/>
              </a:spcBef>
              <a:spcAft>
                <a:spcPct val="0"/>
              </a:spcAft>
              <a:defRPr sz="2000" b="1" u="sng">
                <a:solidFill>
                  <a:srgbClr val="000000"/>
                </a:solidFill>
                <a:latin typeface="Gill Sans MT" pitchFamily="34" charset="0"/>
              </a:defRPr>
            </a:lvl9pPr>
          </a:lstStyle>
          <a:p>
            <a:pPr fontAlgn="base">
              <a:spcBef>
                <a:spcPct val="0"/>
              </a:spcBef>
              <a:spcAft>
                <a:spcPct val="0"/>
              </a:spcAft>
              <a:defRPr/>
            </a:pPr>
            <a:r>
              <a:rPr lang="es-ES"/>
              <a:t> </a:t>
            </a:r>
          </a:p>
        </p:txBody>
      </p:sp>
      <p:pic>
        <p:nvPicPr>
          <p:cNvPr id="1032" name="Picture 12" descr="mmmmmmmm"/>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316917" y="6105544"/>
            <a:ext cx="827087"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5" descr="Line"/>
          <p:cNvPicPr>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54025" y="6237291"/>
            <a:ext cx="7862888" cy="6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9406704"/>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 id="2147484210" r:id="rId6"/>
    <p:sldLayoutId id="2147484211" r:id="rId7"/>
    <p:sldLayoutId id="2147484212" r:id="rId8"/>
    <p:sldLayoutId id="2147484213" r:id="rId9"/>
    <p:sldLayoutId id="2147484214" r:id="rId10"/>
    <p:sldLayoutId id="2147484215" r:id="rId11"/>
    <p:sldLayoutId id="2147484216" r:id="rId12"/>
  </p:sldLayoutIdLst>
  <p:transition/>
  <p:hf hdr="0" ftr="0" dt="0"/>
  <p:txStyles>
    <p:titleStyle>
      <a:lvl1pPr algn="ctr" defTabSz="760309" rtl="0" eaLnBrk="1" fontAlgn="base" hangingPunct="1">
        <a:spcBef>
          <a:spcPct val="0"/>
        </a:spcBef>
        <a:spcAft>
          <a:spcPct val="0"/>
        </a:spcAft>
        <a:defRPr sz="3600" b="1">
          <a:solidFill>
            <a:schemeClr val="accent2"/>
          </a:solidFill>
          <a:latin typeface="+mj-lt"/>
          <a:ea typeface="ＭＳ Ｐゴシック" charset="0"/>
          <a:cs typeface="ＭＳ Ｐゴシック" charset="0"/>
        </a:defRPr>
      </a:lvl1pPr>
      <a:lvl2pPr algn="ctr" defTabSz="760309" rtl="0" eaLnBrk="1" fontAlgn="base" hangingPunct="1">
        <a:spcBef>
          <a:spcPct val="0"/>
        </a:spcBef>
        <a:spcAft>
          <a:spcPct val="0"/>
        </a:spcAft>
        <a:defRPr sz="3600" b="1">
          <a:solidFill>
            <a:schemeClr val="accent2"/>
          </a:solidFill>
          <a:latin typeface="Arial" charset="0"/>
          <a:ea typeface="ＭＳ Ｐゴシック" charset="0"/>
          <a:cs typeface="ＭＳ Ｐゴシック" charset="0"/>
        </a:defRPr>
      </a:lvl2pPr>
      <a:lvl3pPr algn="ctr" defTabSz="760309" rtl="0" eaLnBrk="1" fontAlgn="base" hangingPunct="1">
        <a:spcBef>
          <a:spcPct val="0"/>
        </a:spcBef>
        <a:spcAft>
          <a:spcPct val="0"/>
        </a:spcAft>
        <a:defRPr sz="3600" b="1">
          <a:solidFill>
            <a:schemeClr val="accent2"/>
          </a:solidFill>
          <a:latin typeface="Arial" charset="0"/>
          <a:ea typeface="ＭＳ Ｐゴシック" charset="0"/>
          <a:cs typeface="ＭＳ Ｐゴシック" charset="0"/>
        </a:defRPr>
      </a:lvl3pPr>
      <a:lvl4pPr algn="ctr" defTabSz="760309" rtl="0" eaLnBrk="1" fontAlgn="base" hangingPunct="1">
        <a:spcBef>
          <a:spcPct val="0"/>
        </a:spcBef>
        <a:spcAft>
          <a:spcPct val="0"/>
        </a:spcAft>
        <a:defRPr sz="3600" b="1">
          <a:solidFill>
            <a:schemeClr val="accent2"/>
          </a:solidFill>
          <a:latin typeface="Arial" charset="0"/>
          <a:ea typeface="ＭＳ Ｐゴシック" charset="0"/>
          <a:cs typeface="ＭＳ Ｐゴシック" charset="0"/>
        </a:defRPr>
      </a:lvl4pPr>
      <a:lvl5pPr algn="ctr" defTabSz="760309" rtl="0" eaLnBrk="1" fontAlgn="base" hangingPunct="1">
        <a:spcBef>
          <a:spcPct val="0"/>
        </a:spcBef>
        <a:spcAft>
          <a:spcPct val="0"/>
        </a:spcAft>
        <a:defRPr sz="3600" b="1">
          <a:solidFill>
            <a:schemeClr val="accent2"/>
          </a:solidFill>
          <a:latin typeface="Arial" charset="0"/>
          <a:ea typeface="ＭＳ Ｐゴシック" charset="0"/>
          <a:cs typeface="ＭＳ Ｐゴシック" charset="0"/>
        </a:defRPr>
      </a:lvl5pPr>
      <a:lvl6pPr marL="456188" algn="ctr" defTabSz="760309" rtl="0" eaLnBrk="1" fontAlgn="base" hangingPunct="1">
        <a:spcBef>
          <a:spcPct val="0"/>
        </a:spcBef>
        <a:spcAft>
          <a:spcPct val="0"/>
        </a:spcAft>
        <a:defRPr sz="3600" b="1">
          <a:solidFill>
            <a:schemeClr val="accent2"/>
          </a:solidFill>
          <a:latin typeface="Arial" charset="0"/>
        </a:defRPr>
      </a:lvl6pPr>
      <a:lvl7pPr marL="912370" algn="ctr" defTabSz="760309" rtl="0" eaLnBrk="1" fontAlgn="base" hangingPunct="1">
        <a:spcBef>
          <a:spcPct val="0"/>
        </a:spcBef>
        <a:spcAft>
          <a:spcPct val="0"/>
        </a:spcAft>
        <a:defRPr sz="3600" b="1">
          <a:solidFill>
            <a:schemeClr val="accent2"/>
          </a:solidFill>
          <a:latin typeface="Arial" charset="0"/>
        </a:defRPr>
      </a:lvl7pPr>
      <a:lvl8pPr marL="1368557" algn="ctr" defTabSz="760309" rtl="0" eaLnBrk="1" fontAlgn="base" hangingPunct="1">
        <a:spcBef>
          <a:spcPct val="0"/>
        </a:spcBef>
        <a:spcAft>
          <a:spcPct val="0"/>
        </a:spcAft>
        <a:defRPr sz="3600" b="1">
          <a:solidFill>
            <a:schemeClr val="accent2"/>
          </a:solidFill>
          <a:latin typeface="Arial" charset="0"/>
        </a:defRPr>
      </a:lvl8pPr>
      <a:lvl9pPr marL="1824741" algn="ctr" defTabSz="760309" rtl="0" eaLnBrk="1" fontAlgn="base" hangingPunct="1">
        <a:spcBef>
          <a:spcPct val="0"/>
        </a:spcBef>
        <a:spcAft>
          <a:spcPct val="0"/>
        </a:spcAft>
        <a:defRPr sz="3600" b="1">
          <a:solidFill>
            <a:schemeClr val="accent2"/>
          </a:solidFill>
          <a:latin typeface="Arial" charset="0"/>
        </a:defRPr>
      </a:lvl9pPr>
    </p:titleStyle>
    <p:bodyStyle>
      <a:lvl1pPr marL="342139" indent="-342139" algn="l" defTabSz="760309" rtl="0" eaLnBrk="1" fontAlgn="base" hangingPunct="1">
        <a:spcBef>
          <a:spcPct val="20000"/>
        </a:spcBef>
        <a:spcAft>
          <a:spcPct val="0"/>
        </a:spcAft>
        <a:buFont typeface="Wingdings" pitchFamily="2" charset="2"/>
        <a:buChar char="Ø"/>
        <a:defRPr sz="2400" b="1">
          <a:solidFill>
            <a:schemeClr val="tx1"/>
          </a:solidFill>
          <a:latin typeface="+mn-lt"/>
          <a:ea typeface="ＭＳ Ｐゴシック" charset="0"/>
          <a:cs typeface="ＭＳ Ｐゴシック" charset="0"/>
        </a:defRPr>
      </a:lvl1pPr>
      <a:lvl2pPr marL="741299" indent="-285114" algn="l" defTabSz="760309" rtl="0" eaLnBrk="1" fontAlgn="base" hangingPunct="1">
        <a:spcBef>
          <a:spcPct val="20000"/>
        </a:spcBef>
        <a:spcAft>
          <a:spcPct val="0"/>
        </a:spcAft>
        <a:buChar char="•"/>
        <a:defRPr sz="2400">
          <a:solidFill>
            <a:schemeClr val="tx1"/>
          </a:solidFill>
          <a:latin typeface="+mn-lt"/>
          <a:ea typeface="ＭＳ Ｐゴシック" charset="0"/>
        </a:defRPr>
      </a:lvl2pPr>
      <a:lvl3pPr marL="1140463" indent="-228098" algn="l" defTabSz="760309" rtl="0" eaLnBrk="1" fontAlgn="base" hangingPunct="1">
        <a:spcBef>
          <a:spcPct val="20000"/>
        </a:spcBef>
        <a:spcAft>
          <a:spcPct val="0"/>
        </a:spcAft>
        <a:buChar char="–"/>
        <a:defRPr sz="2400">
          <a:solidFill>
            <a:schemeClr val="tx1"/>
          </a:solidFill>
          <a:latin typeface="+mn-lt"/>
          <a:ea typeface="ＭＳ Ｐゴシック" charset="0"/>
        </a:defRPr>
      </a:lvl3pPr>
      <a:lvl4pPr marL="1596650" indent="-228098" algn="l" defTabSz="760309" rtl="0" eaLnBrk="1" fontAlgn="base" hangingPunct="1">
        <a:spcBef>
          <a:spcPct val="20000"/>
        </a:spcBef>
        <a:spcAft>
          <a:spcPct val="0"/>
        </a:spcAft>
        <a:buBlip>
          <a:blip r:embed="rId16"/>
        </a:buBlip>
        <a:defRPr sz="2400">
          <a:solidFill>
            <a:schemeClr val="tx1"/>
          </a:solidFill>
          <a:latin typeface="+mn-lt"/>
          <a:ea typeface="ＭＳ Ｐゴシック" charset="0"/>
        </a:defRPr>
      </a:lvl4pPr>
      <a:lvl5pPr marL="2052833" indent="-228098" algn="l" defTabSz="760309" rtl="0" eaLnBrk="1" fontAlgn="base" hangingPunct="1">
        <a:spcBef>
          <a:spcPct val="20000"/>
        </a:spcBef>
        <a:spcAft>
          <a:spcPct val="0"/>
        </a:spcAft>
        <a:buBlip>
          <a:blip r:embed="rId16"/>
        </a:buBlip>
        <a:defRPr sz="2400">
          <a:solidFill>
            <a:schemeClr val="tx1"/>
          </a:solidFill>
          <a:latin typeface="+mn-lt"/>
          <a:ea typeface="ＭＳ Ｐゴシック" charset="0"/>
        </a:defRPr>
      </a:lvl5pPr>
      <a:lvl6pPr marL="2509020" indent="-228098" algn="l" defTabSz="760309" rtl="0" eaLnBrk="1" fontAlgn="base" hangingPunct="1">
        <a:spcBef>
          <a:spcPct val="20000"/>
        </a:spcBef>
        <a:spcAft>
          <a:spcPct val="0"/>
        </a:spcAft>
        <a:buBlip>
          <a:blip r:embed="rId16"/>
        </a:buBlip>
        <a:defRPr sz="2400">
          <a:solidFill>
            <a:schemeClr val="tx1"/>
          </a:solidFill>
          <a:latin typeface="+mn-lt"/>
        </a:defRPr>
      </a:lvl6pPr>
      <a:lvl7pPr marL="2965206" indent="-228098" algn="l" defTabSz="760309" rtl="0" eaLnBrk="1" fontAlgn="base" hangingPunct="1">
        <a:spcBef>
          <a:spcPct val="20000"/>
        </a:spcBef>
        <a:spcAft>
          <a:spcPct val="0"/>
        </a:spcAft>
        <a:buBlip>
          <a:blip r:embed="rId16"/>
        </a:buBlip>
        <a:defRPr sz="2400">
          <a:solidFill>
            <a:schemeClr val="tx1"/>
          </a:solidFill>
          <a:latin typeface="+mn-lt"/>
        </a:defRPr>
      </a:lvl7pPr>
      <a:lvl8pPr marL="3421391" indent="-228098" algn="l" defTabSz="760309" rtl="0" eaLnBrk="1" fontAlgn="base" hangingPunct="1">
        <a:spcBef>
          <a:spcPct val="20000"/>
        </a:spcBef>
        <a:spcAft>
          <a:spcPct val="0"/>
        </a:spcAft>
        <a:buBlip>
          <a:blip r:embed="rId16"/>
        </a:buBlip>
        <a:defRPr sz="2400">
          <a:solidFill>
            <a:schemeClr val="tx1"/>
          </a:solidFill>
          <a:latin typeface="+mn-lt"/>
        </a:defRPr>
      </a:lvl8pPr>
      <a:lvl9pPr marL="3877573" indent="-228098" algn="l" defTabSz="760309" rtl="0" eaLnBrk="1" fontAlgn="base" hangingPunct="1">
        <a:spcBef>
          <a:spcPct val="20000"/>
        </a:spcBef>
        <a:spcAft>
          <a:spcPct val="0"/>
        </a:spcAft>
        <a:buBlip>
          <a:blip r:embed="rId16"/>
        </a:buBlip>
        <a:defRPr sz="2400">
          <a:solidFill>
            <a:schemeClr val="tx1"/>
          </a:solidFill>
          <a:latin typeface="+mn-lt"/>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738" y="609466"/>
            <a:ext cx="777253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8172" tIns="39086" rIns="78172" bIns="39086"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738" y="1981622"/>
            <a:ext cx="7772534" cy="4114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8172" tIns="39086" rIns="78172" bIns="3908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733" y="6248554"/>
            <a:ext cx="1905000" cy="456931"/>
          </a:xfrm>
          <a:prstGeom prst="rect">
            <a:avLst/>
          </a:prstGeom>
          <a:noFill/>
          <a:ln w="9525">
            <a:noFill/>
            <a:miter lim="800000"/>
            <a:headEnd/>
            <a:tailEnd/>
          </a:ln>
        </p:spPr>
        <p:txBody>
          <a:bodyPr vert="horz" wrap="square" lIns="78172" tIns="39086" rIns="78172" bIns="39086" numCol="1" anchor="t" anchorCtr="0" compatLnSpc="1">
            <a:prstTxWarp prst="textNoShape">
              <a:avLst/>
            </a:prstTxWarp>
          </a:bodyPr>
          <a:lstStyle>
            <a:lvl1pPr>
              <a:defRPr sz="1200">
                <a:latin typeface="Times New Roman" pitchFamily="18" charset="0"/>
              </a:defRPr>
            </a:lvl1pPr>
          </a:lstStyle>
          <a:p>
            <a:pPr fontAlgn="base">
              <a:spcBef>
                <a:spcPct val="0"/>
              </a:spcBef>
              <a:spcAft>
                <a:spcPct val="0"/>
              </a:spcAft>
            </a:pPr>
            <a:fld id="{E4BD5824-EF3C-4BA2-86D7-89FD85A2D390}" type="datetime1">
              <a:rPr lang="en-GB" altLang="en-US" smtClean="0">
                <a:solidFill>
                  <a:srgbClr val="000000"/>
                </a:solidFill>
                <a:ea typeface="ＭＳ Ｐゴシック" charset="-128"/>
              </a:rPr>
              <a:t>30/06/2017</a:t>
            </a:fld>
            <a:endParaRPr lang="es-ES" altLang="en-US" dirty="0">
              <a:solidFill>
                <a:srgbClr val="000000"/>
              </a:solidFill>
              <a:ea typeface="ＭＳ Ｐゴシック" charset="-128"/>
            </a:endParaRPr>
          </a:p>
        </p:txBody>
      </p:sp>
      <p:sp>
        <p:nvSpPr>
          <p:cNvPr id="1029" name="Rectangle 5"/>
          <p:cNvSpPr>
            <a:spLocks noGrp="1" noChangeArrowheads="1"/>
          </p:cNvSpPr>
          <p:nvPr>
            <p:ph type="ftr" sz="quarter" idx="3"/>
          </p:nvPr>
        </p:nvSpPr>
        <p:spPr bwMode="auto">
          <a:xfrm>
            <a:off x="3124272" y="6248554"/>
            <a:ext cx="2895466" cy="456931"/>
          </a:xfrm>
          <a:prstGeom prst="rect">
            <a:avLst/>
          </a:prstGeom>
          <a:noFill/>
          <a:ln w="9525">
            <a:noFill/>
            <a:miter lim="800000"/>
            <a:headEnd/>
            <a:tailEnd/>
          </a:ln>
        </p:spPr>
        <p:txBody>
          <a:bodyPr vert="horz" wrap="square" lIns="78172" tIns="39086" rIns="78172" bIns="39086" numCol="1" anchor="t" anchorCtr="0" compatLnSpc="1">
            <a:prstTxWarp prst="textNoShape">
              <a:avLst/>
            </a:prstTxWarp>
          </a:bodyPr>
          <a:lstStyle>
            <a:lvl1pPr algn="ctr">
              <a:defRPr sz="1200">
                <a:latin typeface="Times New Roman" pitchFamily="18" charset="0"/>
              </a:defRPr>
            </a:lvl1pPr>
          </a:lstStyle>
          <a:p>
            <a:pPr fontAlgn="base">
              <a:spcBef>
                <a:spcPct val="0"/>
              </a:spcBef>
              <a:spcAft>
                <a:spcPct val="0"/>
              </a:spcAft>
            </a:pPr>
            <a:endParaRPr lang="es-ES" altLang="en-US" dirty="0">
              <a:solidFill>
                <a:srgbClr val="000000"/>
              </a:solidFill>
              <a:ea typeface="ＭＳ Ｐゴシック" charset="-128"/>
            </a:endParaRPr>
          </a:p>
        </p:txBody>
      </p:sp>
      <p:sp>
        <p:nvSpPr>
          <p:cNvPr id="1030" name="Rectangle 6"/>
          <p:cNvSpPr>
            <a:spLocks noGrp="1" noChangeArrowheads="1"/>
          </p:cNvSpPr>
          <p:nvPr>
            <p:ph type="sldNum" sz="quarter" idx="4"/>
          </p:nvPr>
        </p:nvSpPr>
        <p:spPr bwMode="auto">
          <a:xfrm>
            <a:off x="6553267" y="6248554"/>
            <a:ext cx="1905000" cy="456931"/>
          </a:xfrm>
          <a:prstGeom prst="rect">
            <a:avLst/>
          </a:prstGeom>
          <a:noFill/>
          <a:ln w="9525">
            <a:noFill/>
            <a:miter lim="800000"/>
            <a:headEnd/>
            <a:tailEnd/>
          </a:ln>
        </p:spPr>
        <p:txBody>
          <a:bodyPr vert="horz" wrap="square" lIns="78172" tIns="39086" rIns="78172" bIns="39086" numCol="1" anchor="t" anchorCtr="0" compatLnSpc="1">
            <a:prstTxWarp prst="textNoShape">
              <a:avLst/>
            </a:prstTxWarp>
          </a:bodyPr>
          <a:lstStyle>
            <a:lvl1pPr algn="r">
              <a:defRPr sz="1200">
                <a:latin typeface="Times New Roman" pitchFamily="18" charset="0"/>
              </a:defRPr>
            </a:lvl1pPr>
          </a:lstStyle>
          <a:p>
            <a:pPr fontAlgn="base">
              <a:spcBef>
                <a:spcPct val="0"/>
              </a:spcBef>
              <a:spcAft>
                <a:spcPct val="0"/>
              </a:spcAft>
            </a:pPr>
            <a:fld id="{EEE17D19-4C17-4445-A030-A431A300392A}" type="slidenum">
              <a:rPr lang="en-US" altLang="en-US" smtClean="0">
                <a:solidFill>
                  <a:srgbClr val="000000"/>
                </a:solidFill>
                <a:ea typeface="ＭＳ Ｐゴシック" charset="-128"/>
              </a:rPr>
              <a:pPr fontAlgn="base">
                <a:spcBef>
                  <a:spcPct val="0"/>
                </a:spcBef>
                <a:spcAft>
                  <a:spcPct val="0"/>
                </a:spcAft>
              </a:pPr>
              <a:t>‹nr.›</a:t>
            </a:fld>
            <a:endParaRPr lang="en-US" altLang="en-US" dirty="0">
              <a:solidFill>
                <a:srgbClr val="000000"/>
              </a:solidFill>
              <a:ea typeface="ＭＳ Ｐゴシック" charset="-128"/>
            </a:endParaRPr>
          </a:p>
        </p:txBody>
      </p:sp>
    </p:spTree>
    <p:extLst>
      <p:ext uri="{BB962C8B-B14F-4D97-AF65-F5344CB8AC3E}">
        <p14:creationId xmlns:p14="http://schemas.microsoft.com/office/powerpoint/2010/main" val="704007346"/>
      </p:ext>
    </p:extLst>
  </p:cSld>
  <p:clrMap bg1="lt1" tx1="dk1" bg2="lt2" tx2="dk2" accent1="accent1" accent2="accent2" accent3="accent3" accent4="accent4" accent5="accent5" accent6="accent6" hlink="hlink" folHlink="folHlink"/>
  <p:sldLayoutIdLst>
    <p:sldLayoutId id="2147484235" r:id="rId1"/>
    <p:sldLayoutId id="2147484236" r:id="rId2"/>
    <p:sldLayoutId id="2147484237" r:id="rId3"/>
    <p:sldLayoutId id="2147484238" r:id="rId4"/>
    <p:sldLayoutId id="2147484239" r:id="rId5"/>
    <p:sldLayoutId id="2147484240" r:id="rId6"/>
    <p:sldLayoutId id="2147484241" r:id="rId7"/>
    <p:sldLayoutId id="2147484242" r:id="rId8"/>
    <p:sldLayoutId id="2147484243" r:id="rId9"/>
    <p:sldLayoutId id="2147484244" r:id="rId10"/>
    <p:sldLayoutId id="2147484245" r:id="rId11"/>
    <p:sldLayoutId id="2147484246" r:id="rId12"/>
  </p:sldLayoutIdLst>
  <p:hf hdr="0" ftr="0" dt="0"/>
  <p:txStyles>
    <p:titleStyle>
      <a:lvl1pPr algn="ctr" defTabSz="781616" rtl="0" eaLnBrk="1" fontAlgn="base" hangingPunct="1">
        <a:spcBef>
          <a:spcPct val="0"/>
        </a:spcBef>
        <a:spcAft>
          <a:spcPct val="0"/>
        </a:spcAft>
        <a:defRPr sz="3800">
          <a:solidFill>
            <a:schemeClr val="tx2"/>
          </a:solidFill>
          <a:latin typeface="+mj-lt"/>
          <a:ea typeface="ＭＳ Ｐゴシック" charset="-128"/>
          <a:cs typeface="ＭＳ Ｐゴシック" pitchFamily="-65" charset="-128"/>
        </a:defRPr>
      </a:lvl1pPr>
      <a:lvl2pPr algn="ctr" defTabSz="781616" rtl="0" eaLnBrk="1" fontAlgn="base" hangingPunct="1">
        <a:spcBef>
          <a:spcPct val="0"/>
        </a:spcBef>
        <a:spcAft>
          <a:spcPct val="0"/>
        </a:spcAft>
        <a:defRPr sz="3800">
          <a:solidFill>
            <a:schemeClr val="tx2"/>
          </a:solidFill>
          <a:latin typeface="Times New Roman" pitchFamily="-65" charset="0"/>
          <a:ea typeface="ＭＳ Ｐゴシック" charset="-128"/>
          <a:cs typeface="ＭＳ Ｐゴシック" pitchFamily="-65" charset="-128"/>
        </a:defRPr>
      </a:lvl2pPr>
      <a:lvl3pPr algn="ctr" defTabSz="781616" rtl="0" eaLnBrk="1" fontAlgn="base" hangingPunct="1">
        <a:spcBef>
          <a:spcPct val="0"/>
        </a:spcBef>
        <a:spcAft>
          <a:spcPct val="0"/>
        </a:spcAft>
        <a:defRPr sz="3800">
          <a:solidFill>
            <a:schemeClr val="tx2"/>
          </a:solidFill>
          <a:latin typeface="Times New Roman" pitchFamily="-65" charset="0"/>
          <a:ea typeface="ＭＳ Ｐゴシック" charset="-128"/>
          <a:cs typeface="ＭＳ Ｐゴシック" pitchFamily="-65" charset="-128"/>
        </a:defRPr>
      </a:lvl3pPr>
      <a:lvl4pPr algn="ctr" defTabSz="781616" rtl="0" eaLnBrk="1" fontAlgn="base" hangingPunct="1">
        <a:spcBef>
          <a:spcPct val="0"/>
        </a:spcBef>
        <a:spcAft>
          <a:spcPct val="0"/>
        </a:spcAft>
        <a:defRPr sz="3800">
          <a:solidFill>
            <a:schemeClr val="tx2"/>
          </a:solidFill>
          <a:latin typeface="Times New Roman" pitchFamily="-65" charset="0"/>
          <a:ea typeface="ＭＳ Ｐゴシック" charset="-128"/>
          <a:cs typeface="ＭＳ Ｐゴシック" pitchFamily="-65" charset="-128"/>
        </a:defRPr>
      </a:lvl4pPr>
      <a:lvl5pPr algn="ctr" defTabSz="781616" rtl="0" eaLnBrk="1" fontAlgn="base" hangingPunct="1">
        <a:spcBef>
          <a:spcPct val="0"/>
        </a:spcBef>
        <a:spcAft>
          <a:spcPct val="0"/>
        </a:spcAft>
        <a:defRPr sz="3800">
          <a:solidFill>
            <a:schemeClr val="tx2"/>
          </a:solidFill>
          <a:latin typeface="Times New Roman" pitchFamily="-65" charset="0"/>
          <a:ea typeface="ＭＳ Ｐゴシック" charset="-128"/>
          <a:cs typeface="ＭＳ Ｐゴシック" pitchFamily="-65" charset="-128"/>
        </a:defRPr>
      </a:lvl5pPr>
      <a:lvl6pPr marL="109503" algn="ctr" defTabSz="976049" rtl="0" eaLnBrk="1" fontAlgn="base" hangingPunct="1">
        <a:spcBef>
          <a:spcPct val="0"/>
        </a:spcBef>
        <a:spcAft>
          <a:spcPct val="0"/>
        </a:spcAft>
        <a:defRPr sz="4700">
          <a:solidFill>
            <a:schemeClr val="tx2"/>
          </a:solidFill>
          <a:latin typeface="Times New Roman" pitchFamily="-65" charset="0"/>
        </a:defRPr>
      </a:lvl6pPr>
      <a:lvl7pPr marL="219006" algn="ctr" defTabSz="976049" rtl="0" eaLnBrk="1" fontAlgn="base" hangingPunct="1">
        <a:spcBef>
          <a:spcPct val="0"/>
        </a:spcBef>
        <a:spcAft>
          <a:spcPct val="0"/>
        </a:spcAft>
        <a:defRPr sz="4700">
          <a:solidFill>
            <a:schemeClr val="tx2"/>
          </a:solidFill>
          <a:latin typeface="Times New Roman" pitchFamily="-65" charset="0"/>
        </a:defRPr>
      </a:lvl7pPr>
      <a:lvl8pPr marL="328517" algn="ctr" defTabSz="976049" rtl="0" eaLnBrk="1" fontAlgn="base" hangingPunct="1">
        <a:spcBef>
          <a:spcPct val="0"/>
        </a:spcBef>
        <a:spcAft>
          <a:spcPct val="0"/>
        </a:spcAft>
        <a:defRPr sz="4700">
          <a:solidFill>
            <a:schemeClr val="tx2"/>
          </a:solidFill>
          <a:latin typeface="Times New Roman" pitchFamily="-65" charset="0"/>
        </a:defRPr>
      </a:lvl8pPr>
      <a:lvl9pPr marL="438023" algn="ctr" defTabSz="976049" rtl="0" eaLnBrk="1" fontAlgn="base" hangingPunct="1">
        <a:spcBef>
          <a:spcPct val="0"/>
        </a:spcBef>
        <a:spcAft>
          <a:spcPct val="0"/>
        </a:spcAft>
        <a:defRPr sz="4700">
          <a:solidFill>
            <a:schemeClr val="tx2"/>
          </a:solidFill>
          <a:latin typeface="Times New Roman" pitchFamily="-65" charset="0"/>
        </a:defRPr>
      </a:lvl9pPr>
    </p:titleStyle>
    <p:bodyStyle>
      <a:lvl1pPr marL="292928" indent="-292928" algn="l" defTabSz="781616" rtl="0" eaLnBrk="1" fontAlgn="base" hangingPunct="1">
        <a:spcBef>
          <a:spcPct val="20000"/>
        </a:spcBef>
        <a:spcAft>
          <a:spcPct val="0"/>
        </a:spcAft>
        <a:buChar char="•"/>
        <a:defRPr sz="2800">
          <a:solidFill>
            <a:schemeClr val="tx1"/>
          </a:solidFill>
          <a:latin typeface="+mn-lt"/>
          <a:ea typeface="ＭＳ Ｐゴシック" charset="-128"/>
          <a:cs typeface="ＭＳ Ｐゴシック" pitchFamily="-65" charset="-128"/>
        </a:defRPr>
      </a:lvl1pPr>
      <a:lvl2pPr marL="635147" indent="-244005" algn="l" defTabSz="781616" rtl="0" eaLnBrk="1" fontAlgn="base" hangingPunct="1">
        <a:spcBef>
          <a:spcPct val="20000"/>
        </a:spcBef>
        <a:spcAft>
          <a:spcPct val="0"/>
        </a:spcAft>
        <a:buChar char="–"/>
        <a:defRPr sz="2400">
          <a:solidFill>
            <a:schemeClr val="tx1"/>
          </a:solidFill>
          <a:latin typeface="+mn-lt"/>
          <a:ea typeface="ＭＳ Ｐゴシック" charset="-128"/>
        </a:defRPr>
      </a:lvl2pPr>
      <a:lvl3pPr marL="977024" indent="-195406" algn="l" defTabSz="781616" rtl="0" eaLnBrk="1" fontAlgn="base" hangingPunct="1">
        <a:spcBef>
          <a:spcPct val="20000"/>
        </a:spcBef>
        <a:spcAft>
          <a:spcPct val="0"/>
        </a:spcAft>
        <a:buChar char="•"/>
        <a:defRPr sz="2100">
          <a:solidFill>
            <a:schemeClr val="tx1"/>
          </a:solidFill>
          <a:latin typeface="+mn-lt"/>
          <a:ea typeface="ＭＳ Ｐゴシック" charset="-128"/>
        </a:defRPr>
      </a:lvl3pPr>
      <a:lvl4pPr marL="1368162" indent="-195406" algn="l" defTabSz="781616" rtl="0" eaLnBrk="1" fontAlgn="base" hangingPunct="1">
        <a:spcBef>
          <a:spcPct val="20000"/>
        </a:spcBef>
        <a:spcAft>
          <a:spcPct val="0"/>
        </a:spcAft>
        <a:buChar char="–"/>
        <a:defRPr sz="1700">
          <a:solidFill>
            <a:schemeClr val="tx1"/>
          </a:solidFill>
          <a:latin typeface="+mn-lt"/>
          <a:ea typeface="ＭＳ Ｐゴシック" charset="-128"/>
        </a:defRPr>
      </a:lvl4pPr>
      <a:lvl5pPr marL="1758637" indent="-195070" algn="l" defTabSz="781616" rtl="0" eaLnBrk="1" fontAlgn="base" hangingPunct="1">
        <a:spcBef>
          <a:spcPct val="20000"/>
        </a:spcBef>
        <a:spcAft>
          <a:spcPct val="0"/>
        </a:spcAft>
        <a:buChar char="»"/>
        <a:defRPr sz="1700">
          <a:solidFill>
            <a:schemeClr val="tx1"/>
          </a:solidFill>
          <a:latin typeface="+mn-lt"/>
          <a:ea typeface="ＭＳ Ｐゴシック" charset="-128"/>
        </a:defRPr>
      </a:lvl5pPr>
      <a:lvl6pPr marL="2305704" indent="-243727" algn="l" defTabSz="976049" rtl="0" eaLnBrk="1" fontAlgn="base" hangingPunct="1">
        <a:spcBef>
          <a:spcPct val="20000"/>
        </a:spcBef>
        <a:spcAft>
          <a:spcPct val="0"/>
        </a:spcAft>
        <a:buChar char="»"/>
        <a:defRPr sz="2100">
          <a:solidFill>
            <a:schemeClr val="tx1"/>
          </a:solidFill>
          <a:latin typeface="+mn-lt"/>
          <a:ea typeface="ＭＳ Ｐゴシック" pitchFamily="-65" charset="-128"/>
        </a:defRPr>
      </a:lvl6pPr>
      <a:lvl7pPr marL="2415207" indent="-243727" algn="l" defTabSz="976049" rtl="0" eaLnBrk="1" fontAlgn="base" hangingPunct="1">
        <a:spcBef>
          <a:spcPct val="20000"/>
        </a:spcBef>
        <a:spcAft>
          <a:spcPct val="0"/>
        </a:spcAft>
        <a:buChar char="»"/>
        <a:defRPr sz="2100">
          <a:solidFill>
            <a:schemeClr val="tx1"/>
          </a:solidFill>
          <a:latin typeface="+mn-lt"/>
          <a:ea typeface="ＭＳ Ｐゴシック" pitchFamily="-65" charset="-128"/>
        </a:defRPr>
      </a:lvl7pPr>
      <a:lvl8pPr marL="2524713" indent="-243727" algn="l" defTabSz="976049" rtl="0" eaLnBrk="1" fontAlgn="base" hangingPunct="1">
        <a:spcBef>
          <a:spcPct val="20000"/>
        </a:spcBef>
        <a:spcAft>
          <a:spcPct val="0"/>
        </a:spcAft>
        <a:buChar char="»"/>
        <a:defRPr sz="2100">
          <a:solidFill>
            <a:schemeClr val="tx1"/>
          </a:solidFill>
          <a:latin typeface="+mn-lt"/>
          <a:ea typeface="ＭＳ Ｐゴシック" pitchFamily="-65" charset="-128"/>
        </a:defRPr>
      </a:lvl8pPr>
      <a:lvl9pPr marL="2634221" indent="-243727" algn="l" defTabSz="976049" rtl="0" eaLnBrk="1" fontAlgn="base" hangingPunct="1">
        <a:spcBef>
          <a:spcPct val="20000"/>
        </a:spcBef>
        <a:spcAft>
          <a:spcPct val="0"/>
        </a:spcAft>
        <a:buChar char="»"/>
        <a:defRPr sz="2100">
          <a:solidFill>
            <a:schemeClr val="tx1"/>
          </a:solidFill>
          <a:latin typeface="+mn-lt"/>
          <a:ea typeface="ＭＳ Ｐゴシック" pitchFamily="-65" charset="-128"/>
        </a:defRPr>
      </a:lvl9pPr>
    </p:bodyStyle>
    <p:otherStyle>
      <a:defPPr>
        <a:defRPr lang="en-US"/>
      </a:defPPr>
      <a:lvl1pPr marL="0" algn="l" defTabSz="109503" rtl="0" eaLnBrk="1" latinLnBrk="0" hangingPunct="1">
        <a:defRPr sz="400" kern="1200">
          <a:solidFill>
            <a:schemeClr val="tx1"/>
          </a:solidFill>
          <a:latin typeface="+mn-lt"/>
          <a:ea typeface="+mn-ea"/>
          <a:cs typeface="+mn-cs"/>
        </a:defRPr>
      </a:lvl1pPr>
      <a:lvl2pPr marL="109503" algn="l" defTabSz="109503" rtl="0" eaLnBrk="1" latinLnBrk="0" hangingPunct="1">
        <a:defRPr sz="400" kern="1200">
          <a:solidFill>
            <a:schemeClr val="tx1"/>
          </a:solidFill>
          <a:latin typeface="+mn-lt"/>
          <a:ea typeface="+mn-ea"/>
          <a:cs typeface="+mn-cs"/>
        </a:defRPr>
      </a:lvl2pPr>
      <a:lvl3pPr marL="219006" algn="l" defTabSz="109503" rtl="0" eaLnBrk="1" latinLnBrk="0" hangingPunct="1">
        <a:defRPr sz="400" kern="1200">
          <a:solidFill>
            <a:schemeClr val="tx1"/>
          </a:solidFill>
          <a:latin typeface="+mn-lt"/>
          <a:ea typeface="+mn-ea"/>
          <a:cs typeface="+mn-cs"/>
        </a:defRPr>
      </a:lvl3pPr>
      <a:lvl4pPr marL="328517" algn="l" defTabSz="109503" rtl="0" eaLnBrk="1" latinLnBrk="0" hangingPunct="1">
        <a:defRPr sz="400" kern="1200">
          <a:solidFill>
            <a:schemeClr val="tx1"/>
          </a:solidFill>
          <a:latin typeface="+mn-lt"/>
          <a:ea typeface="+mn-ea"/>
          <a:cs typeface="+mn-cs"/>
        </a:defRPr>
      </a:lvl4pPr>
      <a:lvl5pPr marL="438023" algn="l" defTabSz="109503" rtl="0" eaLnBrk="1" latinLnBrk="0" hangingPunct="1">
        <a:defRPr sz="400" kern="1200">
          <a:solidFill>
            <a:schemeClr val="tx1"/>
          </a:solidFill>
          <a:latin typeface="+mn-lt"/>
          <a:ea typeface="+mn-ea"/>
          <a:cs typeface="+mn-cs"/>
        </a:defRPr>
      </a:lvl5pPr>
      <a:lvl6pPr marL="547527" algn="l" defTabSz="109503" rtl="0" eaLnBrk="1" latinLnBrk="0" hangingPunct="1">
        <a:defRPr sz="400" kern="1200">
          <a:solidFill>
            <a:schemeClr val="tx1"/>
          </a:solidFill>
          <a:latin typeface="+mn-lt"/>
          <a:ea typeface="+mn-ea"/>
          <a:cs typeface="+mn-cs"/>
        </a:defRPr>
      </a:lvl6pPr>
      <a:lvl7pPr marL="657034" algn="l" defTabSz="109503" rtl="0" eaLnBrk="1" latinLnBrk="0" hangingPunct="1">
        <a:defRPr sz="400" kern="1200">
          <a:solidFill>
            <a:schemeClr val="tx1"/>
          </a:solidFill>
          <a:latin typeface="+mn-lt"/>
          <a:ea typeface="+mn-ea"/>
          <a:cs typeface="+mn-cs"/>
        </a:defRPr>
      </a:lvl7pPr>
      <a:lvl8pPr marL="766540" algn="l" defTabSz="109503" rtl="0" eaLnBrk="1" latinLnBrk="0" hangingPunct="1">
        <a:defRPr sz="400" kern="1200">
          <a:solidFill>
            <a:schemeClr val="tx1"/>
          </a:solidFill>
          <a:latin typeface="+mn-lt"/>
          <a:ea typeface="+mn-ea"/>
          <a:cs typeface="+mn-cs"/>
        </a:defRPr>
      </a:lvl8pPr>
      <a:lvl9pPr marL="876044" algn="l" defTabSz="109503" rtl="0" eaLnBrk="1" latinLnBrk="0" hangingPunct="1">
        <a:defRPr sz="4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78594" name="Picture 2" descr="Presentation_Template_Innerpage_new"/>
          <p:cNvPicPr>
            <a:picLocks noChangeAspect="1" noChangeArrowheads="1"/>
          </p:cNvPicPr>
          <p:nvPr/>
        </p:nvPicPr>
        <p:blipFill>
          <a:blip r:embed="rId10" cstate="print"/>
          <a:srcRect t="45416"/>
          <a:stretch>
            <a:fillRect/>
          </a:stretch>
        </p:blipFill>
        <p:spPr bwMode="auto">
          <a:xfrm>
            <a:off x="0" y="3114675"/>
            <a:ext cx="9144000" cy="3743325"/>
          </a:xfrm>
          <a:prstGeom prst="rect">
            <a:avLst/>
          </a:prstGeom>
          <a:noFill/>
        </p:spPr>
      </p:pic>
      <p:sp>
        <p:nvSpPr>
          <p:cNvPr id="878596" name="Rectangle 4"/>
          <p:cNvSpPr>
            <a:spLocks noGrp="1" noChangeArrowheads="1"/>
          </p:cNvSpPr>
          <p:nvPr>
            <p:ph type="title"/>
          </p:nvPr>
        </p:nvSpPr>
        <p:spPr bwMode="auto">
          <a:xfrm>
            <a:off x="323850" y="142875"/>
            <a:ext cx="8229600" cy="8223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a:t>Click to edit Master title style</a:t>
            </a:r>
            <a:endParaRPr lang="en-GB"/>
          </a:p>
        </p:txBody>
      </p:sp>
      <p:sp>
        <p:nvSpPr>
          <p:cNvPr id="878597" name="Rectangle 5"/>
          <p:cNvSpPr>
            <a:spLocks noGrp="1" noChangeArrowheads="1"/>
          </p:cNvSpPr>
          <p:nvPr>
            <p:ph type="body" idx="1"/>
          </p:nvPr>
        </p:nvSpPr>
        <p:spPr bwMode="auto">
          <a:xfrm>
            <a:off x="323850" y="1079500"/>
            <a:ext cx="8526463" cy="51625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a:t>Click to edit Master text styles</a:t>
            </a:r>
          </a:p>
        </p:txBody>
      </p:sp>
      <p:sp>
        <p:nvSpPr>
          <p:cNvPr id="878598" name="Rectangle 6"/>
          <p:cNvSpPr>
            <a:spLocks noGrp="1" noChangeArrowheads="1"/>
          </p:cNvSpPr>
          <p:nvPr>
            <p:ph type="sldNum" sz="quarter" idx="4"/>
          </p:nvPr>
        </p:nvSpPr>
        <p:spPr bwMode="auto">
          <a:xfrm>
            <a:off x="8582025" y="6564313"/>
            <a:ext cx="461963" cy="284162"/>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lgn="r" eaLnBrk="0" hangingPunct="0">
              <a:defRPr sz="1200">
                <a:solidFill>
                  <a:schemeClr val="bg1"/>
                </a:solidFill>
              </a:defRPr>
            </a:lvl1pPr>
          </a:lstStyle>
          <a:p>
            <a:pPr defTabSz="914400" fontAlgn="base">
              <a:spcBef>
                <a:spcPct val="0"/>
              </a:spcBef>
              <a:spcAft>
                <a:spcPct val="0"/>
              </a:spcAft>
            </a:pPr>
            <a:fld id="{648312F0-C64C-41B3-85DE-E0FD688DE493}" type="slidenum">
              <a:rPr lang="en-GB">
                <a:solidFill>
                  <a:srgbClr val="FFFFFF"/>
                </a:solidFill>
              </a:rPr>
              <a:pPr defTabSz="914400" fontAlgn="base">
                <a:spcBef>
                  <a:spcPct val="0"/>
                </a:spcBef>
                <a:spcAft>
                  <a:spcPct val="0"/>
                </a:spcAft>
              </a:pPr>
              <a:t>‹nr.›</a:t>
            </a:fld>
            <a:endParaRPr lang="en-GB" dirty="0">
              <a:solidFill>
                <a:srgbClr val="FFFFFF"/>
              </a:solidFill>
            </a:endParaRPr>
          </a:p>
        </p:txBody>
      </p:sp>
      <p:grpSp>
        <p:nvGrpSpPr>
          <p:cNvPr id="10" name="Group 9"/>
          <p:cNvGrpSpPr/>
          <p:nvPr/>
        </p:nvGrpSpPr>
        <p:grpSpPr>
          <a:xfrm>
            <a:off x="7471479" y="229144"/>
            <a:ext cx="1474059" cy="459051"/>
            <a:chOff x="5130570" y="323655"/>
            <a:chExt cx="3926637" cy="1136650"/>
          </a:xfrm>
        </p:grpSpPr>
        <p:pic>
          <p:nvPicPr>
            <p:cNvPr id="11" name="Picture 12"/>
            <p:cNvPicPr>
              <a:picLocks noChangeArrowheads="1"/>
            </p:cNvPicPr>
            <p:nvPr userDrawn="1"/>
          </p:nvPicPr>
          <p:blipFill>
            <a:blip r:embed="rId11" cstate="print">
              <a:clrChange>
                <a:clrFrom>
                  <a:srgbClr val="FFFFFF"/>
                </a:clrFrom>
                <a:clrTo>
                  <a:srgbClr val="FFFFFF">
                    <a:alpha val="0"/>
                  </a:srgbClr>
                </a:clrTo>
              </a:clrChange>
              <a:lum bright="-6000"/>
            </a:blip>
            <a:srcRect/>
            <a:stretch>
              <a:fillRect/>
            </a:stretch>
          </p:blipFill>
          <p:spPr bwMode="auto">
            <a:xfrm>
              <a:off x="5130570" y="323655"/>
              <a:ext cx="1263650" cy="1136650"/>
            </a:xfrm>
            <a:prstGeom prst="rect">
              <a:avLst/>
            </a:prstGeom>
            <a:noFill/>
          </p:spPr>
        </p:pic>
        <p:pic>
          <p:nvPicPr>
            <p:cNvPr id="12" name="Picture 11" descr="EURO-WHO.png"/>
            <p:cNvPicPr>
              <a:picLocks noChangeAspect="1"/>
            </p:cNvPicPr>
            <p:nvPr userDrawn="1"/>
          </p:nvPicPr>
          <p:blipFill>
            <a:blip r:embed="rId12" cstate="print"/>
            <a:stretch>
              <a:fillRect/>
            </a:stretch>
          </p:blipFill>
          <p:spPr>
            <a:xfrm>
              <a:off x="6525725" y="380185"/>
              <a:ext cx="2531482" cy="1080120"/>
            </a:xfrm>
            <a:prstGeom prst="rect">
              <a:avLst/>
            </a:prstGeom>
          </p:spPr>
        </p:pic>
      </p:grpSp>
    </p:spTree>
    <p:extLst>
      <p:ext uri="{BB962C8B-B14F-4D97-AF65-F5344CB8AC3E}">
        <p14:creationId xmlns:p14="http://schemas.microsoft.com/office/powerpoint/2010/main" val="2926003201"/>
      </p:ext>
    </p:extLst>
  </p:cSld>
  <p:clrMap bg1="lt1" tx1="dk1" bg2="lt2" tx2="dk2" accent1="accent1" accent2="accent2" accent3="accent3" accent4="accent4" accent5="accent5" accent6="accent6" hlink="hlink" folHlink="folHlink"/>
  <p:sldLayoutIdLst>
    <p:sldLayoutId id="2147484248" r:id="rId1"/>
    <p:sldLayoutId id="2147484249" r:id="rId2"/>
    <p:sldLayoutId id="2147484250" r:id="rId3"/>
    <p:sldLayoutId id="2147484251" r:id="rId4"/>
    <p:sldLayoutId id="2147484252" r:id="rId5"/>
    <p:sldLayoutId id="2147484253" r:id="rId6"/>
    <p:sldLayoutId id="2147484254" r:id="rId7"/>
    <p:sldLayoutId id="2147484255" r:id="rId8"/>
  </p:sldLayoutIdLst>
  <p:hf hdr="0" ftr="0" dt="0"/>
  <p:txStyles>
    <p:titleStyle>
      <a:lvl1pPr algn="l" rtl="0" eaLnBrk="1" fontAlgn="base" hangingPunct="1">
        <a:lnSpc>
          <a:spcPct val="90000"/>
        </a:lnSpc>
        <a:spcBef>
          <a:spcPct val="0"/>
        </a:spcBef>
        <a:spcAft>
          <a:spcPct val="0"/>
        </a:spcAft>
        <a:defRPr sz="2800" b="1">
          <a:solidFill>
            <a:srgbClr val="333333"/>
          </a:solidFill>
          <a:latin typeface="+mj-lt"/>
          <a:ea typeface="+mj-ea"/>
          <a:cs typeface="+mj-cs"/>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200" algn="l" rtl="0" eaLnBrk="1" fontAlgn="base" hangingPunct="1">
        <a:lnSpc>
          <a:spcPct val="90000"/>
        </a:lnSpc>
        <a:spcBef>
          <a:spcPct val="0"/>
        </a:spcBef>
        <a:spcAft>
          <a:spcPct val="0"/>
        </a:spcAft>
        <a:defRPr sz="2800" b="1">
          <a:solidFill>
            <a:srgbClr val="333333"/>
          </a:solidFill>
          <a:latin typeface="Tahoma" pitchFamily="34" charset="0"/>
        </a:defRPr>
      </a:lvl6pPr>
      <a:lvl7pPr marL="914400" algn="l" rtl="0" eaLnBrk="1" fontAlgn="base" hangingPunct="1">
        <a:lnSpc>
          <a:spcPct val="90000"/>
        </a:lnSpc>
        <a:spcBef>
          <a:spcPct val="0"/>
        </a:spcBef>
        <a:spcAft>
          <a:spcPct val="0"/>
        </a:spcAft>
        <a:defRPr sz="2800" b="1">
          <a:solidFill>
            <a:srgbClr val="333333"/>
          </a:solidFill>
          <a:latin typeface="Tahoma" pitchFamily="34" charset="0"/>
        </a:defRPr>
      </a:lvl7pPr>
      <a:lvl8pPr marL="1371600" algn="l" rtl="0" eaLnBrk="1" fontAlgn="base" hangingPunct="1">
        <a:lnSpc>
          <a:spcPct val="90000"/>
        </a:lnSpc>
        <a:spcBef>
          <a:spcPct val="0"/>
        </a:spcBef>
        <a:spcAft>
          <a:spcPct val="0"/>
        </a:spcAft>
        <a:defRPr sz="2800" b="1">
          <a:solidFill>
            <a:srgbClr val="333333"/>
          </a:solidFill>
          <a:latin typeface="Tahoma" pitchFamily="34" charset="0"/>
        </a:defRPr>
      </a:lvl8pPr>
      <a:lvl9pPr marL="1828800"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269875" indent="-269875" algn="l" rtl="0" eaLnBrk="1" fontAlgn="base" hangingPunct="1">
        <a:lnSpc>
          <a:spcPct val="90000"/>
        </a:lnSpc>
        <a:spcBef>
          <a:spcPct val="0"/>
        </a:spcBef>
        <a:spcAft>
          <a:spcPct val="25000"/>
        </a:spcAft>
        <a:buFont typeface="Wingdings" pitchFamily="2" charset="2"/>
        <a:defRPr sz="2400">
          <a:solidFill>
            <a:schemeClr val="tx1"/>
          </a:solidFill>
          <a:latin typeface="+mn-lt"/>
          <a:ea typeface="+mn-ea"/>
          <a:cs typeface="+mn-cs"/>
        </a:defRPr>
      </a:lvl1pPr>
      <a:lvl2pPr marL="714375" indent="-265113" algn="l" rtl="0" eaLnBrk="1" fontAlgn="base" hangingPunct="1">
        <a:lnSpc>
          <a:spcPct val="90000"/>
        </a:lnSpc>
        <a:spcBef>
          <a:spcPct val="0"/>
        </a:spcBef>
        <a:spcAft>
          <a:spcPct val="25000"/>
        </a:spcAft>
        <a:buChar char="–"/>
        <a:defRPr sz="2400">
          <a:solidFill>
            <a:schemeClr val="tx1"/>
          </a:solidFill>
          <a:latin typeface="+mn-lt"/>
        </a:defRPr>
      </a:lvl2pPr>
      <a:lvl3pPr marL="1150938" indent="-228600" algn="l" rtl="0" eaLnBrk="1" fontAlgn="base" hangingPunct="1">
        <a:spcBef>
          <a:spcPct val="20000"/>
        </a:spcBef>
        <a:spcAft>
          <a:spcPct val="0"/>
        </a:spcAft>
        <a:defRPr>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Box 4"/>
          <p:cNvSpPr txBox="1">
            <a:spLocks noChangeArrowheads="1"/>
          </p:cNvSpPr>
          <p:nvPr/>
        </p:nvSpPr>
        <p:spPr bwMode="auto">
          <a:xfrm>
            <a:off x="4787900" y="6402388"/>
            <a:ext cx="3600450" cy="339725"/>
          </a:xfrm>
          <a:prstGeom prst="rect">
            <a:avLst/>
          </a:prstGeom>
          <a:noFill/>
          <a:ln>
            <a:noFill/>
          </a:ln>
          <a:extLst/>
        </p:spPr>
        <p:txBody>
          <a:bodyPr lIns="91238" tIns="45619" rIns="91238" bIns="45619">
            <a:spAutoFit/>
          </a:bodyPr>
          <a:lstStyle>
            <a:lvl1pPr defTabSz="762000" eaLnBrk="0" hangingPunct="0">
              <a:defRPr sz="2000" b="1" u="sng">
                <a:solidFill>
                  <a:srgbClr val="000000"/>
                </a:solidFill>
                <a:latin typeface="Gill Sans MT" pitchFamily="34" charset="0"/>
              </a:defRPr>
            </a:lvl1pPr>
            <a:lvl2pPr marL="742950" indent="-285750" defTabSz="762000" eaLnBrk="0" hangingPunct="0">
              <a:defRPr sz="2000" b="1" u="sng">
                <a:solidFill>
                  <a:srgbClr val="000000"/>
                </a:solidFill>
                <a:latin typeface="Gill Sans MT" pitchFamily="34" charset="0"/>
              </a:defRPr>
            </a:lvl2pPr>
            <a:lvl3pPr marL="1143000" indent="-228600" defTabSz="762000" eaLnBrk="0" hangingPunct="0">
              <a:defRPr sz="2000" b="1" u="sng">
                <a:solidFill>
                  <a:srgbClr val="000000"/>
                </a:solidFill>
                <a:latin typeface="Gill Sans MT" pitchFamily="34" charset="0"/>
              </a:defRPr>
            </a:lvl3pPr>
            <a:lvl4pPr marL="1600200" indent="-228600" defTabSz="762000" eaLnBrk="0" hangingPunct="0">
              <a:defRPr sz="2000" b="1" u="sng">
                <a:solidFill>
                  <a:srgbClr val="000000"/>
                </a:solidFill>
                <a:latin typeface="Gill Sans MT" pitchFamily="34" charset="0"/>
              </a:defRPr>
            </a:lvl4pPr>
            <a:lvl5pPr marL="2057400" indent="-228600" defTabSz="762000" eaLnBrk="0" hangingPunct="0">
              <a:defRPr sz="2000" b="1" u="sng">
                <a:solidFill>
                  <a:srgbClr val="000000"/>
                </a:solidFill>
                <a:latin typeface="Gill Sans MT" pitchFamily="34" charset="0"/>
              </a:defRPr>
            </a:lvl5pPr>
            <a:lvl6pPr marL="2514600" indent="-228600" defTabSz="762000" eaLnBrk="0" fontAlgn="base" hangingPunct="0">
              <a:spcBef>
                <a:spcPct val="0"/>
              </a:spcBef>
              <a:spcAft>
                <a:spcPct val="0"/>
              </a:spcAft>
              <a:defRPr sz="2000" b="1" u="sng">
                <a:solidFill>
                  <a:srgbClr val="000000"/>
                </a:solidFill>
                <a:latin typeface="Gill Sans MT" pitchFamily="34" charset="0"/>
              </a:defRPr>
            </a:lvl6pPr>
            <a:lvl7pPr marL="2971800" indent="-228600" defTabSz="762000" eaLnBrk="0" fontAlgn="base" hangingPunct="0">
              <a:spcBef>
                <a:spcPct val="0"/>
              </a:spcBef>
              <a:spcAft>
                <a:spcPct val="0"/>
              </a:spcAft>
              <a:defRPr sz="2000" b="1" u="sng">
                <a:solidFill>
                  <a:srgbClr val="000000"/>
                </a:solidFill>
                <a:latin typeface="Gill Sans MT" pitchFamily="34" charset="0"/>
              </a:defRPr>
            </a:lvl7pPr>
            <a:lvl8pPr marL="3429000" indent="-228600" defTabSz="762000" eaLnBrk="0" fontAlgn="base" hangingPunct="0">
              <a:spcBef>
                <a:spcPct val="0"/>
              </a:spcBef>
              <a:spcAft>
                <a:spcPct val="0"/>
              </a:spcAft>
              <a:defRPr sz="2000" b="1" u="sng">
                <a:solidFill>
                  <a:srgbClr val="000000"/>
                </a:solidFill>
                <a:latin typeface="Gill Sans MT" pitchFamily="34" charset="0"/>
              </a:defRPr>
            </a:lvl8pPr>
            <a:lvl9pPr marL="3886200" indent="-228600" defTabSz="762000" eaLnBrk="0" fontAlgn="base" hangingPunct="0">
              <a:spcBef>
                <a:spcPct val="0"/>
              </a:spcBef>
              <a:spcAft>
                <a:spcPct val="0"/>
              </a:spcAft>
              <a:defRPr sz="2000" b="1" u="sng">
                <a:solidFill>
                  <a:srgbClr val="000000"/>
                </a:solidFill>
                <a:latin typeface="Gill Sans MT" pitchFamily="34" charset="0"/>
              </a:defRPr>
            </a:lvl9pPr>
          </a:lstStyle>
          <a:p>
            <a:pPr algn="r" fontAlgn="base">
              <a:spcBef>
                <a:spcPct val="0"/>
              </a:spcBef>
              <a:spcAft>
                <a:spcPct val="0"/>
              </a:spcAft>
              <a:defRPr/>
            </a:pPr>
            <a:r>
              <a:rPr lang="es-ES" sz="1600" u="none" dirty="0"/>
              <a:t>VIH y Departamento STI</a:t>
            </a:r>
          </a:p>
        </p:txBody>
      </p:sp>
      <p:sp>
        <p:nvSpPr>
          <p:cNvPr id="1027" name="Rectangle 5"/>
          <p:cNvSpPr>
            <a:spLocks noChangeArrowheads="1"/>
          </p:cNvSpPr>
          <p:nvPr/>
        </p:nvSpPr>
        <p:spPr bwMode="auto">
          <a:xfrm>
            <a:off x="4" y="1295400"/>
            <a:ext cx="9142413"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238" tIns="45619" rIns="91238" bIns="45619" anchor="ctr"/>
          <a:lstStyle>
            <a:lvl1pPr eaLnBrk="0" hangingPunct="0">
              <a:defRPr sz="2000" b="1" u="sng">
                <a:solidFill>
                  <a:srgbClr val="000000"/>
                </a:solidFill>
                <a:latin typeface="Gill Sans MT" pitchFamily="34" charset="0"/>
                <a:ea typeface="ＭＳ Ｐゴシック" charset="-128"/>
              </a:defRPr>
            </a:lvl1pPr>
            <a:lvl2pPr marL="742950" indent="-285750" eaLnBrk="0" hangingPunct="0">
              <a:defRPr sz="2000" b="1" u="sng">
                <a:solidFill>
                  <a:srgbClr val="000000"/>
                </a:solidFill>
                <a:latin typeface="Gill Sans MT" pitchFamily="34" charset="0"/>
                <a:ea typeface="ＭＳ Ｐゴシック" charset="-128"/>
              </a:defRPr>
            </a:lvl2pPr>
            <a:lvl3pPr marL="1143000" indent="-228600" eaLnBrk="0" hangingPunct="0">
              <a:defRPr sz="2000" b="1" u="sng">
                <a:solidFill>
                  <a:srgbClr val="000000"/>
                </a:solidFill>
                <a:latin typeface="Gill Sans MT" pitchFamily="34" charset="0"/>
                <a:ea typeface="ＭＳ Ｐゴシック" charset="-128"/>
              </a:defRPr>
            </a:lvl3pPr>
            <a:lvl4pPr marL="1600200" indent="-228600" eaLnBrk="0" hangingPunct="0">
              <a:defRPr sz="2000" b="1" u="sng">
                <a:solidFill>
                  <a:srgbClr val="000000"/>
                </a:solidFill>
                <a:latin typeface="Gill Sans MT" pitchFamily="34" charset="0"/>
                <a:ea typeface="ＭＳ Ｐゴシック" charset="-128"/>
              </a:defRPr>
            </a:lvl4pPr>
            <a:lvl5pPr marL="2057400" indent="-228600" eaLnBrk="0" hangingPunct="0">
              <a:defRPr sz="2000" b="1" u="sng">
                <a:solidFill>
                  <a:srgbClr val="000000"/>
                </a:solidFill>
                <a:latin typeface="Gill Sans MT" pitchFamily="34" charset="0"/>
                <a:ea typeface="ＭＳ Ｐゴシック" charset="-128"/>
              </a:defRPr>
            </a:lvl5pPr>
            <a:lvl6pPr marL="25146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6pPr>
            <a:lvl7pPr marL="29718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7pPr>
            <a:lvl8pPr marL="34290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8pPr>
            <a:lvl9pPr marL="38862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9pPr>
          </a:lstStyle>
          <a:p>
            <a:pPr fontAlgn="base">
              <a:spcBef>
                <a:spcPct val="0"/>
              </a:spcBef>
              <a:spcAft>
                <a:spcPct val="0"/>
              </a:spcAft>
            </a:pPr>
            <a:endParaRPr lang="en-US" altLang="en-US" dirty="0"/>
          </a:p>
        </p:txBody>
      </p:sp>
      <p:sp>
        <p:nvSpPr>
          <p:cNvPr id="1028" name="Oval 6"/>
          <p:cNvSpPr>
            <a:spLocks noChangeArrowheads="1"/>
          </p:cNvSpPr>
          <p:nvPr/>
        </p:nvSpPr>
        <p:spPr bwMode="auto">
          <a:xfrm>
            <a:off x="6227782" y="4868882"/>
            <a:ext cx="765175" cy="36988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type="none" w="sm" len="sm"/>
                <a:tailEnd type="none" w="sm" len="sm"/>
              </a14:hiddenLine>
            </a:ext>
          </a:extLst>
        </p:spPr>
        <p:txBody>
          <a:bodyPr wrap="none" lIns="91238" tIns="45619" rIns="91238" bIns="45619" anchor="ctr"/>
          <a:lstStyle>
            <a:lvl1pPr eaLnBrk="0" hangingPunct="0">
              <a:defRPr sz="2000" b="1" u="sng">
                <a:solidFill>
                  <a:srgbClr val="000000"/>
                </a:solidFill>
                <a:latin typeface="Gill Sans MT" pitchFamily="34" charset="0"/>
                <a:ea typeface="ＭＳ Ｐゴシック" charset="-128"/>
              </a:defRPr>
            </a:lvl1pPr>
            <a:lvl2pPr marL="742950" indent="-285750" eaLnBrk="0" hangingPunct="0">
              <a:defRPr sz="2000" b="1" u="sng">
                <a:solidFill>
                  <a:srgbClr val="000000"/>
                </a:solidFill>
                <a:latin typeface="Gill Sans MT" pitchFamily="34" charset="0"/>
                <a:ea typeface="ＭＳ Ｐゴシック" charset="-128"/>
              </a:defRPr>
            </a:lvl2pPr>
            <a:lvl3pPr marL="1143000" indent="-228600" eaLnBrk="0" hangingPunct="0">
              <a:defRPr sz="2000" b="1" u="sng">
                <a:solidFill>
                  <a:srgbClr val="000000"/>
                </a:solidFill>
                <a:latin typeface="Gill Sans MT" pitchFamily="34" charset="0"/>
                <a:ea typeface="ＭＳ Ｐゴシック" charset="-128"/>
              </a:defRPr>
            </a:lvl3pPr>
            <a:lvl4pPr marL="1600200" indent="-228600" eaLnBrk="0" hangingPunct="0">
              <a:defRPr sz="2000" b="1" u="sng">
                <a:solidFill>
                  <a:srgbClr val="000000"/>
                </a:solidFill>
                <a:latin typeface="Gill Sans MT" pitchFamily="34" charset="0"/>
                <a:ea typeface="ＭＳ Ｐゴシック" charset="-128"/>
              </a:defRPr>
            </a:lvl4pPr>
            <a:lvl5pPr marL="2057400" indent="-228600" eaLnBrk="0" hangingPunct="0">
              <a:defRPr sz="2000" b="1" u="sng">
                <a:solidFill>
                  <a:srgbClr val="000000"/>
                </a:solidFill>
                <a:latin typeface="Gill Sans MT" pitchFamily="34" charset="0"/>
                <a:ea typeface="ＭＳ Ｐゴシック" charset="-128"/>
              </a:defRPr>
            </a:lvl5pPr>
            <a:lvl6pPr marL="25146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6pPr>
            <a:lvl7pPr marL="29718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7pPr>
            <a:lvl8pPr marL="34290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8pPr>
            <a:lvl9pPr marL="3886200" indent="-228600" eaLnBrk="0" fontAlgn="base" hangingPunct="0">
              <a:spcBef>
                <a:spcPct val="0"/>
              </a:spcBef>
              <a:spcAft>
                <a:spcPct val="0"/>
              </a:spcAft>
              <a:defRPr sz="2000" b="1" u="sng">
                <a:solidFill>
                  <a:srgbClr val="000000"/>
                </a:solidFill>
                <a:latin typeface="Gill Sans MT" pitchFamily="34" charset="0"/>
                <a:ea typeface="ＭＳ Ｐゴシック" charset="-128"/>
              </a:defRPr>
            </a:lvl9pPr>
          </a:lstStyle>
          <a:p>
            <a:pPr fontAlgn="base">
              <a:spcBef>
                <a:spcPct val="0"/>
              </a:spcBef>
              <a:spcAft>
                <a:spcPct val="0"/>
              </a:spcAft>
            </a:pPr>
            <a:endParaRPr lang="en-US" altLang="en-US" dirty="0"/>
          </a:p>
        </p:txBody>
      </p:sp>
      <p:sp>
        <p:nvSpPr>
          <p:cNvPr id="1029" name="Rectangle 7"/>
          <p:cNvSpPr>
            <a:spLocks noGrp="1" noChangeArrowheads="1"/>
          </p:cNvSpPr>
          <p:nvPr>
            <p:ph type="title"/>
          </p:nvPr>
        </p:nvSpPr>
        <p:spPr bwMode="auto">
          <a:xfrm>
            <a:off x="395288" y="260369"/>
            <a:ext cx="82804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ctr" anchorCtr="0" compatLnSpc="1">
            <a:prstTxWarp prst="textNoShape">
              <a:avLst/>
            </a:prstTxWarp>
          </a:bodyPr>
          <a:lstStyle/>
          <a:p>
            <a:pPr lvl="0"/>
            <a:r>
              <a:rPr lang="en-GB" altLang="en-US"/>
              <a:t>Click to edit Master title style</a:t>
            </a:r>
          </a:p>
        </p:txBody>
      </p:sp>
      <p:sp>
        <p:nvSpPr>
          <p:cNvPr id="1030" name="Rectangle 8"/>
          <p:cNvSpPr>
            <a:spLocks noGrp="1" noChangeArrowheads="1"/>
          </p:cNvSpPr>
          <p:nvPr>
            <p:ph type="body" idx="1"/>
          </p:nvPr>
        </p:nvSpPr>
        <p:spPr bwMode="auto">
          <a:xfrm>
            <a:off x="492144" y="1439863"/>
            <a:ext cx="8183563"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a:p>
            <a:pPr lvl="0"/>
            <a:endParaRPr lang="en-GB" altLang="en-US"/>
          </a:p>
        </p:txBody>
      </p:sp>
      <p:sp>
        <p:nvSpPr>
          <p:cNvPr id="1031" name="Text Box 9"/>
          <p:cNvSpPr txBox="1">
            <a:spLocks noChangeArrowheads="1"/>
          </p:cNvSpPr>
          <p:nvPr/>
        </p:nvSpPr>
        <p:spPr bwMode="auto">
          <a:xfrm>
            <a:off x="408001" y="6405563"/>
            <a:ext cx="1392237" cy="308028"/>
          </a:xfrm>
          <a:prstGeom prst="rect">
            <a:avLst/>
          </a:prstGeom>
          <a:noFill/>
          <a:ln>
            <a:noFill/>
          </a:ln>
          <a:extLst/>
        </p:spPr>
        <p:txBody>
          <a:bodyPr lIns="91238" tIns="45619" rIns="91238" bIns="45619">
            <a:spAutoFit/>
          </a:bodyPr>
          <a:lstStyle>
            <a:lvl1pPr eaLnBrk="0" hangingPunct="0">
              <a:defRPr sz="2000" b="1" u="sng">
                <a:solidFill>
                  <a:srgbClr val="000000"/>
                </a:solidFill>
                <a:latin typeface="Gill Sans MT" pitchFamily="34" charset="0"/>
              </a:defRPr>
            </a:lvl1pPr>
            <a:lvl2pPr marL="742950" indent="-285750" eaLnBrk="0" hangingPunct="0">
              <a:defRPr sz="2000" b="1" u="sng">
                <a:solidFill>
                  <a:srgbClr val="000000"/>
                </a:solidFill>
                <a:latin typeface="Gill Sans MT" pitchFamily="34" charset="0"/>
              </a:defRPr>
            </a:lvl2pPr>
            <a:lvl3pPr marL="1143000" indent="-228600" eaLnBrk="0" hangingPunct="0">
              <a:defRPr sz="2000" b="1" u="sng">
                <a:solidFill>
                  <a:srgbClr val="000000"/>
                </a:solidFill>
                <a:latin typeface="Gill Sans MT" pitchFamily="34" charset="0"/>
              </a:defRPr>
            </a:lvl3pPr>
            <a:lvl4pPr marL="1600200" indent="-228600" eaLnBrk="0" hangingPunct="0">
              <a:defRPr sz="2000" b="1" u="sng">
                <a:solidFill>
                  <a:srgbClr val="000000"/>
                </a:solidFill>
                <a:latin typeface="Gill Sans MT" pitchFamily="34" charset="0"/>
              </a:defRPr>
            </a:lvl4pPr>
            <a:lvl5pPr marL="2057400" indent="-228600" eaLnBrk="0" hangingPunct="0">
              <a:defRPr sz="2000" b="1" u="sng">
                <a:solidFill>
                  <a:srgbClr val="000000"/>
                </a:solidFill>
                <a:latin typeface="Gill Sans MT" pitchFamily="34" charset="0"/>
              </a:defRPr>
            </a:lvl5pPr>
            <a:lvl6pPr marL="2514600" indent="-228600" eaLnBrk="0" fontAlgn="base" hangingPunct="0">
              <a:spcBef>
                <a:spcPct val="0"/>
              </a:spcBef>
              <a:spcAft>
                <a:spcPct val="0"/>
              </a:spcAft>
              <a:defRPr sz="2000" b="1" u="sng">
                <a:solidFill>
                  <a:srgbClr val="000000"/>
                </a:solidFill>
                <a:latin typeface="Gill Sans MT" pitchFamily="34" charset="0"/>
              </a:defRPr>
            </a:lvl6pPr>
            <a:lvl7pPr marL="2971800" indent="-228600" eaLnBrk="0" fontAlgn="base" hangingPunct="0">
              <a:spcBef>
                <a:spcPct val="0"/>
              </a:spcBef>
              <a:spcAft>
                <a:spcPct val="0"/>
              </a:spcAft>
              <a:defRPr sz="2000" b="1" u="sng">
                <a:solidFill>
                  <a:srgbClr val="000000"/>
                </a:solidFill>
                <a:latin typeface="Gill Sans MT" pitchFamily="34" charset="0"/>
              </a:defRPr>
            </a:lvl7pPr>
            <a:lvl8pPr marL="3429000" indent="-228600" eaLnBrk="0" fontAlgn="base" hangingPunct="0">
              <a:spcBef>
                <a:spcPct val="0"/>
              </a:spcBef>
              <a:spcAft>
                <a:spcPct val="0"/>
              </a:spcAft>
              <a:defRPr sz="2000" b="1" u="sng">
                <a:solidFill>
                  <a:srgbClr val="000000"/>
                </a:solidFill>
                <a:latin typeface="Gill Sans MT" pitchFamily="34" charset="0"/>
              </a:defRPr>
            </a:lvl8pPr>
            <a:lvl9pPr marL="3886200" indent="-228600" eaLnBrk="0" fontAlgn="base" hangingPunct="0">
              <a:spcBef>
                <a:spcPct val="0"/>
              </a:spcBef>
              <a:spcAft>
                <a:spcPct val="0"/>
              </a:spcAft>
              <a:defRPr sz="2000" b="1" u="sng">
                <a:solidFill>
                  <a:srgbClr val="000000"/>
                </a:solidFill>
                <a:latin typeface="Gill Sans MT" pitchFamily="34" charset="0"/>
              </a:defRPr>
            </a:lvl9pPr>
          </a:lstStyle>
          <a:p>
            <a:pPr fontAlgn="base">
              <a:spcBef>
                <a:spcPct val="0"/>
              </a:spcBef>
              <a:spcAft>
                <a:spcPct val="0"/>
              </a:spcAft>
              <a:defRPr/>
            </a:pPr>
            <a:r>
              <a:rPr lang="es-ES"/>
              <a:t> </a:t>
            </a:r>
          </a:p>
        </p:txBody>
      </p:sp>
      <p:pic>
        <p:nvPicPr>
          <p:cNvPr id="1032" name="Picture 12" descr="mmmmmmmm"/>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316917" y="6105544"/>
            <a:ext cx="827087"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5" descr="Line"/>
          <p:cNvPicPr>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54025" y="6237291"/>
            <a:ext cx="7862888" cy="6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9406704"/>
      </p:ext>
    </p:extLst>
  </p:cSld>
  <p:clrMap bg1="lt1" tx1="dk1" bg2="lt2" tx2="dk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 id="2147484011" r:id="rId7"/>
    <p:sldLayoutId id="2147484012" r:id="rId8"/>
    <p:sldLayoutId id="2147484013" r:id="rId9"/>
    <p:sldLayoutId id="2147484014" r:id="rId10"/>
    <p:sldLayoutId id="2147484015" r:id="rId11"/>
    <p:sldLayoutId id="2147484016" r:id="rId12"/>
  </p:sldLayoutIdLst>
  <p:transition/>
  <p:hf hdr="0" ftr="0" dt="0"/>
  <p:txStyles>
    <p:titleStyle>
      <a:lvl1pPr algn="ctr" defTabSz="760309" rtl="0" eaLnBrk="0" fontAlgn="base" hangingPunct="0">
        <a:spcBef>
          <a:spcPct val="0"/>
        </a:spcBef>
        <a:spcAft>
          <a:spcPct val="0"/>
        </a:spcAft>
        <a:defRPr sz="3600" b="1">
          <a:solidFill>
            <a:schemeClr val="accent2"/>
          </a:solidFill>
          <a:latin typeface="+mj-lt"/>
          <a:ea typeface="ＭＳ Ｐゴシック" charset="0"/>
          <a:cs typeface="ＭＳ Ｐゴシック" charset="0"/>
        </a:defRPr>
      </a:lvl1pPr>
      <a:lvl2pPr algn="ctr" defTabSz="760309" rtl="0" eaLnBrk="0" fontAlgn="base" hangingPunct="0">
        <a:spcBef>
          <a:spcPct val="0"/>
        </a:spcBef>
        <a:spcAft>
          <a:spcPct val="0"/>
        </a:spcAft>
        <a:defRPr sz="3600" b="1">
          <a:solidFill>
            <a:schemeClr val="accent2"/>
          </a:solidFill>
          <a:latin typeface="Arial" charset="0"/>
          <a:ea typeface="ＭＳ Ｐゴシック" charset="0"/>
          <a:cs typeface="ＭＳ Ｐゴシック" charset="0"/>
        </a:defRPr>
      </a:lvl2pPr>
      <a:lvl3pPr algn="ctr" defTabSz="760309" rtl="0" eaLnBrk="0" fontAlgn="base" hangingPunct="0">
        <a:spcBef>
          <a:spcPct val="0"/>
        </a:spcBef>
        <a:spcAft>
          <a:spcPct val="0"/>
        </a:spcAft>
        <a:defRPr sz="3600" b="1">
          <a:solidFill>
            <a:schemeClr val="accent2"/>
          </a:solidFill>
          <a:latin typeface="Arial" charset="0"/>
          <a:ea typeface="ＭＳ Ｐゴシック" charset="0"/>
          <a:cs typeface="ＭＳ Ｐゴシック" charset="0"/>
        </a:defRPr>
      </a:lvl3pPr>
      <a:lvl4pPr algn="ctr" defTabSz="760309" rtl="0" eaLnBrk="0" fontAlgn="base" hangingPunct="0">
        <a:spcBef>
          <a:spcPct val="0"/>
        </a:spcBef>
        <a:spcAft>
          <a:spcPct val="0"/>
        </a:spcAft>
        <a:defRPr sz="3600" b="1">
          <a:solidFill>
            <a:schemeClr val="accent2"/>
          </a:solidFill>
          <a:latin typeface="Arial" charset="0"/>
          <a:ea typeface="ＭＳ Ｐゴシック" charset="0"/>
          <a:cs typeface="ＭＳ Ｐゴシック" charset="0"/>
        </a:defRPr>
      </a:lvl4pPr>
      <a:lvl5pPr algn="ctr" defTabSz="760309" rtl="0" eaLnBrk="0" fontAlgn="base" hangingPunct="0">
        <a:spcBef>
          <a:spcPct val="0"/>
        </a:spcBef>
        <a:spcAft>
          <a:spcPct val="0"/>
        </a:spcAft>
        <a:defRPr sz="3600" b="1">
          <a:solidFill>
            <a:schemeClr val="accent2"/>
          </a:solidFill>
          <a:latin typeface="Arial" charset="0"/>
          <a:ea typeface="ＭＳ Ｐゴシック" charset="0"/>
          <a:cs typeface="ＭＳ Ｐゴシック" charset="0"/>
        </a:defRPr>
      </a:lvl5pPr>
      <a:lvl6pPr marL="456188" algn="ctr" defTabSz="760309" rtl="0" eaLnBrk="0" fontAlgn="base" hangingPunct="0">
        <a:spcBef>
          <a:spcPct val="0"/>
        </a:spcBef>
        <a:spcAft>
          <a:spcPct val="0"/>
        </a:spcAft>
        <a:defRPr sz="3600" b="1">
          <a:solidFill>
            <a:schemeClr val="accent2"/>
          </a:solidFill>
          <a:latin typeface="Arial" charset="0"/>
        </a:defRPr>
      </a:lvl6pPr>
      <a:lvl7pPr marL="912370" algn="ctr" defTabSz="760309" rtl="0" eaLnBrk="0" fontAlgn="base" hangingPunct="0">
        <a:spcBef>
          <a:spcPct val="0"/>
        </a:spcBef>
        <a:spcAft>
          <a:spcPct val="0"/>
        </a:spcAft>
        <a:defRPr sz="3600" b="1">
          <a:solidFill>
            <a:schemeClr val="accent2"/>
          </a:solidFill>
          <a:latin typeface="Arial" charset="0"/>
        </a:defRPr>
      </a:lvl7pPr>
      <a:lvl8pPr marL="1368557" algn="ctr" defTabSz="760309" rtl="0" eaLnBrk="0" fontAlgn="base" hangingPunct="0">
        <a:spcBef>
          <a:spcPct val="0"/>
        </a:spcBef>
        <a:spcAft>
          <a:spcPct val="0"/>
        </a:spcAft>
        <a:defRPr sz="3600" b="1">
          <a:solidFill>
            <a:schemeClr val="accent2"/>
          </a:solidFill>
          <a:latin typeface="Arial" charset="0"/>
        </a:defRPr>
      </a:lvl8pPr>
      <a:lvl9pPr marL="1824741" algn="ctr" defTabSz="760309" rtl="0" eaLnBrk="0" fontAlgn="base" hangingPunct="0">
        <a:spcBef>
          <a:spcPct val="0"/>
        </a:spcBef>
        <a:spcAft>
          <a:spcPct val="0"/>
        </a:spcAft>
        <a:defRPr sz="3600" b="1">
          <a:solidFill>
            <a:schemeClr val="accent2"/>
          </a:solidFill>
          <a:latin typeface="Arial" charset="0"/>
        </a:defRPr>
      </a:lvl9pPr>
    </p:titleStyle>
    <p:bodyStyle>
      <a:lvl1pPr marL="342139" indent="-342139" algn="l" defTabSz="760309" rtl="0" eaLnBrk="0" fontAlgn="base" hangingPunct="0">
        <a:spcBef>
          <a:spcPct val="20000"/>
        </a:spcBef>
        <a:spcAft>
          <a:spcPct val="0"/>
        </a:spcAft>
        <a:buFont typeface="Wingdings" pitchFamily="2" charset="2"/>
        <a:buChar char="Ø"/>
        <a:defRPr sz="2400" b="1">
          <a:solidFill>
            <a:schemeClr val="tx1"/>
          </a:solidFill>
          <a:latin typeface="+mn-lt"/>
          <a:ea typeface="ＭＳ Ｐゴシック" charset="0"/>
          <a:cs typeface="ＭＳ Ｐゴシック" charset="0"/>
        </a:defRPr>
      </a:lvl1pPr>
      <a:lvl2pPr marL="741299" indent="-285114" algn="l" defTabSz="760309" rtl="0" eaLnBrk="0" fontAlgn="base" hangingPunct="0">
        <a:spcBef>
          <a:spcPct val="20000"/>
        </a:spcBef>
        <a:spcAft>
          <a:spcPct val="0"/>
        </a:spcAft>
        <a:buChar char="•"/>
        <a:defRPr sz="2400">
          <a:solidFill>
            <a:schemeClr val="tx1"/>
          </a:solidFill>
          <a:latin typeface="+mn-lt"/>
          <a:ea typeface="ＭＳ Ｐゴシック" charset="0"/>
        </a:defRPr>
      </a:lvl2pPr>
      <a:lvl3pPr marL="1140463" indent="-228098" algn="l" defTabSz="760309" rtl="0" eaLnBrk="0" fontAlgn="base" hangingPunct="0">
        <a:spcBef>
          <a:spcPct val="20000"/>
        </a:spcBef>
        <a:spcAft>
          <a:spcPct val="0"/>
        </a:spcAft>
        <a:buChar char="–"/>
        <a:defRPr sz="2400">
          <a:solidFill>
            <a:schemeClr val="tx1"/>
          </a:solidFill>
          <a:latin typeface="+mn-lt"/>
          <a:ea typeface="ＭＳ Ｐゴシック" charset="0"/>
        </a:defRPr>
      </a:lvl3pPr>
      <a:lvl4pPr marL="1596650" indent="-228098" algn="l" defTabSz="760309" rtl="0" eaLnBrk="0" fontAlgn="base" hangingPunct="0">
        <a:spcBef>
          <a:spcPct val="20000"/>
        </a:spcBef>
        <a:spcAft>
          <a:spcPct val="0"/>
        </a:spcAft>
        <a:buBlip>
          <a:blip r:embed="rId16"/>
        </a:buBlip>
        <a:defRPr sz="2400">
          <a:solidFill>
            <a:schemeClr val="tx1"/>
          </a:solidFill>
          <a:latin typeface="+mn-lt"/>
          <a:ea typeface="ＭＳ Ｐゴシック" charset="0"/>
        </a:defRPr>
      </a:lvl4pPr>
      <a:lvl5pPr marL="2052833" indent="-228098" algn="l" defTabSz="760309" rtl="0" eaLnBrk="0" fontAlgn="base" hangingPunct="0">
        <a:spcBef>
          <a:spcPct val="20000"/>
        </a:spcBef>
        <a:spcAft>
          <a:spcPct val="0"/>
        </a:spcAft>
        <a:buBlip>
          <a:blip r:embed="rId16"/>
        </a:buBlip>
        <a:defRPr sz="2400">
          <a:solidFill>
            <a:schemeClr val="tx1"/>
          </a:solidFill>
          <a:latin typeface="+mn-lt"/>
          <a:ea typeface="ＭＳ Ｐゴシック" charset="0"/>
        </a:defRPr>
      </a:lvl5pPr>
      <a:lvl6pPr marL="2509020" indent="-228098" algn="l" defTabSz="760309" rtl="0" eaLnBrk="0" fontAlgn="base" hangingPunct="0">
        <a:spcBef>
          <a:spcPct val="20000"/>
        </a:spcBef>
        <a:spcAft>
          <a:spcPct val="0"/>
        </a:spcAft>
        <a:buBlip>
          <a:blip r:embed="rId16"/>
        </a:buBlip>
        <a:defRPr sz="2400">
          <a:solidFill>
            <a:schemeClr val="tx1"/>
          </a:solidFill>
          <a:latin typeface="+mn-lt"/>
        </a:defRPr>
      </a:lvl6pPr>
      <a:lvl7pPr marL="2965206" indent="-228098" algn="l" defTabSz="760309" rtl="0" eaLnBrk="0" fontAlgn="base" hangingPunct="0">
        <a:spcBef>
          <a:spcPct val="20000"/>
        </a:spcBef>
        <a:spcAft>
          <a:spcPct val="0"/>
        </a:spcAft>
        <a:buBlip>
          <a:blip r:embed="rId16"/>
        </a:buBlip>
        <a:defRPr sz="2400">
          <a:solidFill>
            <a:schemeClr val="tx1"/>
          </a:solidFill>
          <a:latin typeface="+mn-lt"/>
        </a:defRPr>
      </a:lvl7pPr>
      <a:lvl8pPr marL="3421391" indent="-228098" algn="l" defTabSz="760309" rtl="0" eaLnBrk="0" fontAlgn="base" hangingPunct="0">
        <a:spcBef>
          <a:spcPct val="20000"/>
        </a:spcBef>
        <a:spcAft>
          <a:spcPct val="0"/>
        </a:spcAft>
        <a:buBlip>
          <a:blip r:embed="rId16"/>
        </a:buBlip>
        <a:defRPr sz="2400">
          <a:solidFill>
            <a:schemeClr val="tx1"/>
          </a:solidFill>
          <a:latin typeface="+mn-lt"/>
        </a:defRPr>
      </a:lvl8pPr>
      <a:lvl9pPr marL="3877573" indent="-228098" algn="l" defTabSz="760309" rtl="0" eaLnBrk="0" fontAlgn="base" hangingPunct="0">
        <a:spcBef>
          <a:spcPct val="20000"/>
        </a:spcBef>
        <a:spcAft>
          <a:spcPct val="0"/>
        </a:spcAft>
        <a:buBlip>
          <a:blip r:embed="rId16"/>
        </a:buBlip>
        <a:defRPr sz="2400">
          <a:solidFill>
            <a:schemeClr val="tx1"/>
          </a:solidFill>
          <a:latin typeface="+mn-lt"/>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78594" name="Picture 2" descr="Presentation_Template_Innerpage_new"/>
          <p:cNvPicPr>
            <a:picLocks noChangeAspect="1" noChangeArrowheads="1"/>
          </p:cNvPicPr>
          <p:nvPr/>
        </p:nvPicPr>
        <p:blipFill>
          <a:blip r:embed="rId10" cstate="print"/>
          <a:srcRect t="45416"/>
          <a:stretch>
            <a:fillRect/>
          </a:stretch>
        </p:blipFill>
        <p:spPr bwMode="auto">
          <a:xfrm>
            <a:off x="0" y="3114675"/>
            <a:ext cx="9144000" cy="3743325"/>
          </a:xfrm>
          <a:prstGeom prst="rect">
            <a:avLst/>
          </a:prstGeom>
          <a:noFill/>
        </p:spPr>
      </p:pic>
      <p:sp>
        <p:nvSpPr>
          <p:cNvPr id="878596" name="Rectangle 4"/>
          <p:cNvSpPr>
            <a:spLocks noGrp="1" noChangeArrowheads="1"/>
          </p:cNvSpPr>
          <p:nvPr>
            <p:ph type="title"/>
          </p:nvPr>
        </p:nvSpPr>
        <p:spPr bwMode="auto">
          <a:xfrm>
            <a:off x="323850" y="142875"/>
            <a:ext cx="8229600" cy="8223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a:t>Click to edit Master title style</a:t>
            </a:r>
          </a:p>
        </p:txBody>
      </p:sp>
      <p:sp>
        <p:nvSpPr>
          <p:cNvPr id="878597" name="Rectangle 5"/>
          <p:cNvSpPr>
            <a:spLocks noGrp="1" noChangeArrowheads="1"/>
          </p:cNvSpPr>
          <p:nvPr>
            <p:ph type="body" idx="1"/>
          </p:nvPr>
        </p:nvSpPr>
        <p:spPr bwMode="auto">
          <a:xfrm>
            <a:off x="323850" y="1079500"/>
            <a:ext cx="8526463" cy="51625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a:t>Click to edit Master text styles</a:t>
            </a:r>
          </a:p>
        </p:txBody>
      </p:sp>
      <p:sp>
        <p:nvSpPr>
          <p:cNvPr id="878598" name="Rectangle 6"/>
          <p:cNvSpPr>
            <a:spLocks noGrp="1" noChangeArrowheads="1"/>
          </p:cNvSpPr>
          <p:nvPr>
            <p:ph type="sldNum" sz="quarter" idx="4"/>
          </p:nvPr>
        </p:nvSpPr>
        <p:spPr bwMode="auto">
          <a:xfrm>
            <a:off x="8582025" y="6564313"/>
            <a:ext cx="461963" cy="284162"/>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lgn="r" eaLnBrk="0" hangingPunct="0">
              <a:defRPr sz="1200">
                <a:solidFill>
                  <a:schemeClr val="bg1"/>
                </a:solidFill>
              </a:defRPr>
            </a:lvl1pPr>
          </a:lstStyle>
          <a:p>
            <a:pPr defTabSz="914400" fontAlgn="base">
              <a:spcBef>
                <a:spcPct val="0"/>
              </a:spcBef>
              <a:spcAft>
                <a:spcPct val="0"/>
              </a:spcAft>
            </a:pPr>
            <a:fld id="{648312F0-C64C-41B3-85DE-E0FD688DE493}" type="slidenum">
              <a:rPr lang="en-GB">
                <a:solidFill>
                  <a:srgbClr val="FFFFFF"/>
                </a:solidFill>
              </a:rPr>
              <a:pPr defTabSz="914400" fontAlgn="base">
                <a:spcBef>
                  <a:spcPct val="0"/>
                </a:spcBef>
                <a:spcAft>
                  <a:spcPct val="0"/>
                </a:spcAft>
              </a:pPr>
              <a:t>‹nr.›</a:t>
            </a:fld>
            <a:endParaRPr lang="en-GB" dirty="0">
              <a:solidFill>
                <a:srgbClr val="FFFFFF"/>
              </a:solidFill>
            </a:endParaRPr>
          </a:p>
        </p:txBody>
      </p:sp>
      <p:grpSp>
        <p:nvGrpSpPr>
          <p:cNvPr id="10" name="Group 9"/>
          <p:cNvGrpSpPr/>
          <p:nvPr userDrawn="1"/>
        </p:nvGrpSpPr>
        <p:grpSpPr>
          <a:xfrm>
            <a:off x="7471479" y="229144"/>
            <a:ext cx="1474059" cy="459051"/>
            <a:chOff x="5130570" y="323655"/>
            <a:chExt cx="3926637" cy="1136650"/>
          </a:xfrm>
        </p:grpSpPr>
        <p:pic>
          <p:nvPicPr>
            <p:cNvPr id="11" name="Picture 12"/>
            <p:cNvPicPr>
              <a:picLocks noChangeArrowheads="1"/>
            </p:cNvPicPr>
            <p:nvPr userDrawn="1"/>
          </p:nvPicPr>
          <p:blipFill>
            <a:blip r:embed="rId11" cstate="print">
              <a:clrChange>
                <a:clrFrom>
                  <a:srgbClr val="FFFFFF"/>
                </a:clrFrom>
                <a:clrTo>
                  <a:srgbClr val="FFFFFF">
                    <a:alpha val="0"/>
                  </a:srgbClr>
                </a:clrTo>
              </a:clrChange>
              <a:lum bright="-6000"/>
            </a:blip>
            <a:srcRect/>
            <a:stretch>
              <a:fillRect/>
            </a:stretch>
          </p:blipFill>
          <p:spPr bwMode="auto">
            <a:xfrm>
              <a:off x="5130570" y="323655"/>
              <a:ext cx="1263650" cy="1136650"/>
            </a:xfrm>
            <a:prstGeom prst="rect">
              <a:avLst/>
            </a:prstGeom>
            <a:noFill/>
          </p:spPr>
        </p:pic>
        <p:pic>
          <p:nvPicPr>
            <p:cNvPr id="12" name="Picture 11" descr="EURO-WHO.png"/>
            <p:cNvPicPr>
              <a:picLocks noChangeAspect="1"/>
            </p:cNvPicPr>
            <p:nvPr userDrawn="1"/>
          </p:nvPicPr>
          <p:blipFill>
            <a:blip r:embed="rId12" cstate="print"/>
            <a:stretch>
              <a:fillRect/>
            </a:stretch>
          </p:blipFill>
          <p:spPr>
            <a:xfrm>
              <a:off x="6525725" y="380185"/>
              <a:ext cx="2531482" cy="1080120"/>
            </a:xfrm>
            <a:prstGeom prst="rect">
              <a:avLst/>
            </a:prstGeom>
          </p:spPr>
        </p:pic>
      </p:grpSp>
    </p:spTree>
    <p:extLst>
      <p:ext uri="{BB962C8B-B14F-4D97-AF65-F5344CB8AC3E}">
        <p14:creationId xmlns:p14="http://schemas.microsoft.com/office/powerpoint/2010/main" val="2926003201"/>
      </p:ext>
    </p:extLst>
  </p:cSld>
  <p:clrMap bg1="lt1" tx1="dk1" bg2="lt2" tx2="dk2" accent1="accent1" accent2="accent2" accent3="accent3" accent4="accent4" accent5="accent5" accent6="accent6" hlink="hlink" folHlink="folHlink"/>
  <p:sldLayoutIdLst>
    <p:sldLayoutId id="2147484072" r:id="rId1"/>
    <p:sldLayoutId id="2147484073" r:id="rId2"/>
    <p:sldLayoutId id="2147484074" r:id="rId3"/>
    <p:sldLayoutId id="2147484075" r:id="rId4"/>
    <p:sldLayoutId id="2147484076" r:id="rId5"/>
    <p:sldLayoutId id="2147484077" r:id="rId6"/>
    <p:sldLayoutId id="2147484078" r:id="rId7"/>
    <p:sldLayoutId id="2147484079" r:id="rId8"/>
  </p:sldLayoutIdLst>
  <p:hf hdr="0" ftr="0" dt="0"/>
  <p:txStyles>
    <p:titleStyle>
      <a:lvl1pPr algn="l" rtl="0" fontAlgn="base">
        <a:lnSpc>
          <a:spcPct val="90000"/>
        </a:lnSpc>
        <a:spcBef>
          <a:spcPct val="0"/>
        </a:spcBef>
        <a:spcAft>
          <a:spcPct val="0"/>
        </a:spcAft>
        <a:defRPr sz="2800" b="1">
          <a:solidFill>
            <a:srgbClr val="333333"/>
          </a:solidFill>
          <a:latin typeface="+mj-lt"/>
          <a:ea typeface="+mj-ea"/>
          <a:cs typeface="+mj-cs"/>
        </a:defRPr>
      </a:lvl1pPr>
      <a:lvl2pPr algn="l" rtl="0" fontAlgn="base">
        <a:lnSpc>
          <a:spcPct val="90000"/>
        </a:lnSpc>
        <a:spcBef>
          <a:spcPct val="0"/>
        </a:spcBef>
        <a:spcAft>
          <a:spcPct val="0"/>
        </a:spcAft>
        <a:defRPr sz="2800" b="1">
          <a:solidFill>
            <a:srgbClr val="333333"/>
          </a:solidFill>
          <a:latin typeface="Tahoma" pitchFamily="34" charset="0"/>
        </a:defRPr>
      </a:lvl2pPr>
      <a:lvl3pPr algn="l" rtl="0" fontAlgn="base">
        <a:lnSpc>
          <a:spcPct val="90000"/>
        </a:lnSpc>
        <a:spcBef>
          <a:spcPct val="0"/>
        </a:spcBef>
        <a:spcAft>
          <a:spcPct val="0"/>
        </a:spcAft>
        <a:defRPr sz="2800" b="1">
          <a:solidFill>
            <a:srgbClr val="333333"/>
          </a:solidFill>
          <a:latin typeface="Tahoma" pitchFamily="34" charset="0"/>
        </a:defRPr>
      </a:lvl3pPr>
      <a:lvl4pPr algn="l" rtl="0" fontAlgn="base">
        <a:lnSpc>
          <a:spcPct val="90000"/>
        </a:lnSpc>
        <a:spcBef>
          <a:spcPct val="0"/>
        </a:spcBef>
        <a:spcAft>
          <a:spcPct val="0"/>
        </a:spcAft>
        <a:defRPr sz="2800" b="1">
          <a:solidFill>
            <a:srgbClr val="333333"/>
          </a:solidFill>
          <a:latin typeface="Tahoma" pitchFamily="34" charset="0"/>
        </a:defRPr>
      </a:lvl4pPr>
      <a:lvl5pPr algn="l" rtl="0" fontAlgn="base">
        <a:lnSpc>
          <a:spcPct val="90000"/>
        </a:lnSpc>
        <a:spcBef>
          <a:spcPct val="0"/>
        </a:spcBef>
        <a:spcAft>
          <a:spcPct val="0"/>
        </a:spcAft>
        <a:defRPr sz="2800" b="1">
          <a:solidFill>
            <a:srgbClr val="333333"/>
          </a:solidFill>
          <a:latin typeface="Tahoma" pitchFamily="34" charset="0"/>
        </a:defRPr>
      </a:lvl5pPr>
      <a:lvl6pPr marL="457200" algn="l" rtl="0" fontAlgn="base">
        <a:lnSpc>
          <a:spcPct val="90000"/>
        </a:lnSpc>
        <a:spcBef>
          <a:spcPct val="0"/>
        </a:spcBef>
        <a:spcAft>
          <a:spcPct val="0"/>
        </a:spcAft>
        <a:defRPr sz="2800" b="1">
          <a:solidFill>
            <a:srgbClr val="333333"/>
          </a:solidFill>
          <a:latin typeface="Tahoma" pitchFamily="34" charset="0"/>
        </a:defRPr>
      </a:lvl6pPr>
      <a:lvl7pPr marL="914400" algn="l" rtl="0" fontAlgn="base">
        <a:lnSpc>
          <a:spcPct val="90000"/>
        </a:lnSpc>
        <a:spcBef>
          <a:spcPct val="0"/>
        </a:spcBef>
        <a:spcAft>
          <a:spcPct val="0"/>
        </a:spcAft>
        <a:defRPr sz="2800" b="1">
          <a:solidFill>
            <a:srgbClr val="333333"/>
          </a:solidFill>
          <a:latin typeface="Tahoma" pitchFamily="34" charset="0"/>
        </a:defRPr>
      </a:lvl7pPr>
      <a:lvl8pPr marL="1371600" algn="l" rtl="0" fontAlgn="base">
        <a:lnSpc>
          <a:spcPct val="90000"/>
        </a:lnSpc>
        <a:spcBef>
          <a:spcPct val="0"/>
        </a:spcBef>
        <a:spcAft>
          <a:spcPct val="0"/>
        </a:spcAft>
        <a:defRPr sz="2800" b="1">
          <a:solidFill>
            <a:srgbClr val="333333"/>
          </a:solidFill>
          <a:latin typeface="Tahoma" pitchFamily="34" charset="0"/>
        </a:defRPr>
      </a:lvl8pPr>
      <a:lvl9pPr marL="1828800" algn="l" rtl="0" fontAlgn="base">
        <a:lnSpc>
          <a:spcPct val="90000"/>
        </a:lnSpc>
        <a:spcBef>
          <a:spcPct val="0"/>
        </a:spcBef>
        <a:spcAft>
          <a:spcPct val="0"/>
        </a:spcAft>
        <a:defRPr sz="2800" b="1">
          <a:solidFill>
            <a:srgbClr val="333333"/>
          </a:solidFill>
          <a:latin typeface="Tahoma" pitchFamily="34" charset="0"/>
        </a:defRPr>
      </a:lvl9pPr>
    </p:titleStyle>
    <p:bodyStyle>
      <a:lvl1pPr marL="269875" indent="-269875" algn="l" rtl="0" fontAlgn="base">
        <a:lnSpc>
          <a:spcPct val="90000"/>
        </a:lnSpc>
        <a:spcBef>
          <a:spcPct val="0"/>
        </a:spcBef>
        <a:spcAft>
          <a:spcPct val="25000"/>
        </a:spcAft>
        <a:buFont typeface="Wingdings" pitchFamily="2" charset="2"/>
        <a:defRPr sz="2400">
          <a:solidFill>
            <a:schemeClr val="tx1"/>
          </a:solidFill>
          <a:latin typeface="+mn-lt"/>
          <a:ea typeface="+mn-ea"/>
          <a:cs typeface="+mn-cs"/>
        </a:defRPr>
      </a:lvl1pPr>
      <a:lvl2pPr marL="714375" indent="-265113" algn="l" rtl="0" fontAlgn="base">
        <a:lnSpc>
          <a:spcPct val="90000"/>
        </a:lnSpc>
        <a:spcBef>
          <a:spcPct val="0"/>
        </a:spcBef>
        <a:spcAft>
          <a:spcPct val="25000"/>
        </a:spcAft>
        <a:buChar char="–"/>
        <a:defRPr sz="2400">
          <a:solidFill>
            <a:schemeClr val="tx1"/>
          </a:solidFill>
          <a:latin typeface="+mn-lt"/>
        </a:defRPr>
      </a:lvl2pPr>
      <a:lvl3pPr marL="1150938" indent="-228600" algn="l" rtl="0" fontAlgn="base">
        <a:spcBef>
          <a:spcPct val="20000"/>
        </a:spcBef>
        <a:spcAft>
          <a:spcPct val="0"/>
        </a:spcAft>
        <a:defRPr>
          <a:solidFill>
            <a:schemeClr val="tx1"/>
          </a:solidFill>
          <a:latin typeface="+mn-lt"/>
        </a:defRPr>
      </a:lvl3pPr>
      <a:lvl4pPr marL="1600200" indent="-228600" algn="l" rtl="0" fontAlgn="base">
        <a:spcBef>
          <a:spcPct val="20000"/>
        </a:spcBef>
        <a:spcAft>
          <a:spcPct val="0"/>
        </a:spcAft>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238" tIns="45619" rIns="91238" bIns="45619"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25"/>
            <a:ext cx="8229600" cy="4525963"/>
          </a:xfrm>
          <a:prstGeom prst="rect">
            <a:avLst/>
          </a:prstGeom>
        </p:spPr>
        <p:txBody>
          <a:bodyPr vert="horz" lIns="91238" tIns="45619" rIns="91238" bIns="456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2"/>
          </p:nvPr>
        </p:nvSpPr>
        <p:spPr>
          <a:xfrm>
            <a:off x="457200" y="6356365"/>
            <a:ext cx="2133600" cy="365125"/>
          </a:xfrm>
          <a:prstGeom prst="rect">
            <a:avLst/>
          </a:prstGeom>
        </p:spPr>
        <p:txBody>
          <a:bodyPr vert="horz" lIns="91238" tIns="45619" rIns="91238" bIns="45619" rtlCol="0" anchor="ctr"/>
          <a:lstStyle>
            <a:lvl1pPr algn="l">
              <a:defRPr sz="1200">
                <a:solidFill>
                  <a:schemeClr val="tx1">
                    <a:tint val="75000"/>
                  </a:schemeClr>
                </a:solidFill>
              </a:defRPr>
            </a:lvl1pPr>
          </a:lstStyle>
          <a:p>
            <a:endParaRPr lang="en-GB" dirty="0"/>
          </a:p>
        </p:txBody>
      </p:sp>
      <p:sp>
        <p:nvSpPr>
          <p:cNvPr id="5" name="Footer Placeholder 4"/>
          <p:cNvSpPr>
            <a:spLocks noGrp="1"/>
          </p:cNvSpPr>
          <p:nvPr>
            <p:ph type="ftr" sz="quarter" idx="3"/>
          </p:nvPr>
        </p:nvSpPr>
        <p:spPr>
          <a:xfrm>
            <a:off x="3124200" y="6356365"/>
            <a:ext cx="2895600" cy="365125"/>
          </a:xfrm>
          <a:prstGeom prst="rect">
            <a:avLst/>
          </a:prstGeom>
        </p:spPr>
        <p:txBody>
          <a:bodyPr vert="horz" lIns="91238" tIns="45619" rIns="91238" bIns="45619" rtlCol="0" anchor="ctr"/>
          <a:lstStyle>
            <a:lvl1pPr algn="ctr">
              <a:defRPr sz="1200">
                <a:solidFill>
                  <a:schemeClr val="tx1">
                    <a:tint val="75000"/>
                  </a:schemeClr>
                </a:solidFill>
              </a:defRPr>
            </a:lvl1pPr>
          </a:lstStyle>
          <a:p>
            <a:endParaRPr lang="en-GB" dirty="0"/>
          </a:p>
        </p:txBody>
      </p:sp>
      <p:pic>
        <p:nvPicPr>
          <p:cNvPr id="7" name="Picture 3" descr="E:\Work\1___CPH_HIV\HiE\1. OptTEST start\text for optest\Logo\Optest full_cropped.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7504" y="6237312"/>
            <a:ext cx="1261876" cy="5019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9070589"/>
      </p:ext>
    </p:extLst>
  </p:cSld>
  <p:clrMap bg1="lt1" tx1="dk1" bg2="lt2" tx2="dk2" accent1="accent1" accent2="accent2" accent3="accent3" accent4="accent4" accent5="accent5" accent6="accent6" hlink="hlink" folHlink="folHlink"/>
  <p:sldLayoutIdLst>
    <p:sldLayoutId id="2147484097" r:id="rId1"/>
    <p:sldLayoutId id="2147484098" r:id="rId2"/>
    <p:sldLayoutId id="2147484099" r:id="rId3"/>
    <p:sldLayoutId id="2147484100" r:id="rId4"/>
    <p:sldLayoutId id="2147484101" r:id="rId5"/>
    <p:sldLayoutId id="2147484102" r:id="rId6"/>
    <p:sldLayoutId id="2147484103" r:id="rId7"/>
    <p:sldLayoutId id="2147484104" r:id="rId8"/>
    <p:sldLayoutId id="2147484105" r:id="rId9"/>
    <p:sldLayoutId id="2147484106" r:id="rId10"/>
    <p:sldLayoutId id="2147484107" r:id="rId11"/>
  </p:sldLayoutIdLst>
  <p:hf hdr="0" ftr="0" dt="0"/>
  <p:txStyles>
    <p:titleStyle>
      <a:lvl1pPr algn="ctr" defTabSz="912370" rtl="0" eaLnBrk="1" latinLnBrk="0" hangingPunct="1">
        <a:spcBef>
          <a:spcPct val="0"/>
        </a:spcBef>
        <a:buNone/>
        <a:defRPr sz="4400" kern="1200">
          <a:solidFill>
            <a:schemeClr val="tx1"/>
          </a:solidFill>
          <a:latin typeface="+mj-lt"/>
          <a:ea typeface="+mj-ea"/>
          <a:cs typeface="+mj-cs"/>
        </a:defRPr>
      </a:lvl1pPr>
    </p:titleStyle>
    <p:bodyStyle>
      <a:lvl1pPr marL="342139" indent="-342139" algn="l" defTabSz="9123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1299" indent="-285114" algn="l" defTabSz="91237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0463" indent="-228098" algn="l" defTabSz="91237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665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283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0902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65206"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1391"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7757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0"/>
            <a:ext cx="8001000" cy="1066800"/>
          </a:xfrm>
          <a:prstGeom prst="rect">
            <a:avLst/>
          </a:prstGeom>
          <a:solidFill>
            <a:srgbClr val="950062"/>
          </a:solidFill>
          <a:ln/>
          <a:effectLst/>
        </p:spPr>
        <p:style>
          <a:lnRef idx="1">
            <a:schemeClr val="accent1"/>
          </a:lnRef>
          <a:fillRef idx="3">
            <a:schemeClr val="accent1"/>
          </a:fillRef>
          <a:effectRef idx="2">
            <a:schemeClr val="accent1"/>
          </a:effectRef>
          <a:fontRef idx="minor">
            <a:schemeClr val="lt1"/>
          </a:fontRef>
        </p:style>
      </p:sp>
      <p:sp>
        <p:nvSpPr>
          <p:cNvPr id="1027" name="Rectangle 2"/>
          <p:cNvSpPr>
            <a:spLocks noGrp="1" noChangeArrowheads="1"/>
          </p:cNvSpPr>
          <p:nvPr>
            <p:ph type="title"/>
          </p:nvPr>
        </p:nvSpPr>
        <p:spPr bwMode="auto">
          <a:xfrm>
            <a:off x="0" y="12"/>
            <a:ext cx="8001000" cy="107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ctr" anchorCtr="0" compatLnSpc="1">
            <a:prstTxWarp prst="textNoShape">
              <a:avLst/>
            </a:prstTxWarp>
          </a:bodyPr>
          <a:lstStyle/>
          <a:p>
            <a:pPr lvl="0"/>
            <a:r>
              <a:rPr lang="en-US" altLang="en-US"/>
              <a:t>Click to edit Master title style</a:t>
            </a:r>
            <a:endParaRPr lang="en-GB" altLang="en-US"/>
          </a:p>
        </p:txBody>
      </p:sp>
      <p:sp>
        <p:nvSpPr>
          <p:cNvPr id="1028" name="Rectangle 3"/>
          <p:cNvSpPr>
            <a:spLocks noGrp="1" noChangeArrowheads="1"/>
          </p:cNvSpPr>
          <p:nvPr>
            <p:ph type="body" idx="1"/>
          </p:nvPr>
        </p:nvSpPr>
        <p:spPr bwMode="auto">
          <a:xfrm>
            <a:off x="285750" y="1357313"/>
            <a:ext cx="8229600" cy="4697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38" tIns="45619" rIns="91238" bIns="4561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1029" name="Picture 7"/>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027989" y="228631"/>
            <a:ext cx="1116012"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8" descr="mfshlogo+"/>
          <p:cNvPicPr preferRelativeResize="0">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848600" y="5867400"/>
            <a:ext cx="10795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28" name="Rectangle 8"/>
          <p:cNvSpPr>
            <a:spLocks noGrp="1" noChangeArrowheads="1"/>
          </p:cNvSpPr>
          <p:nvPr>
            <p:ph type="sldNum" sz="quarter" idx="4"/>
          </p:nvPr>
        </p:nvSpPr>
        <p:spPr bwMode="auto">
          <a:xfrm>
            <a:off x="1" y="6524656"/>
            <a:ext cx="539750" cy="333375"/>
          </a:xfrm>
          <a:prstGeom prst="rect">
            <a:avLst/>
          </a:prstGeom>
          <a:noFill/>
          <a:ln w="9525">
            <a:noFill/>
            <a:miter lim="800000"/>
            <a:headEnd/>
            <a:tailEnd/>
          </a:ln>
          <a:effectLst/>
        </p:spPr>
        <p:txBody>
          <a:bodyPr vert="horz" wrap="square" lIns="91238" tIns="45619" rIns="91238" bIns="45619" numCol="1" anchor="t" anchorCtr="0" compatLnSpc="1">
            <a:prstTxWarp prst="textNoShape">
              <a:avLst/>
            </a:prstTxWarp>
          </a:bodyPr>
          <a:lstStyle>
            <a:lvl1pPr algn="r">
              <a:defRPr sz="1400">
                <a:latin typeface="Arial" charset="0"/>
                <a:ea typeface="+mn-ea"/>
                <a:cs typeface="Arial" charset="0"/>
              </a:defRPr>
            </a:lvl1pPr>
          </a:lstStyle>
          <a:p>
            <a:pPr fontAlgn="base">
              <a:spcBef>
                <a:spcPct val="0"/>
              </a:spcBef>
              <a:spcAft>
                <a:spcPct val="0"/>
              </a:spcAft>
              <a:defRPr/>
            </a:pPr>
            <a:fld id="{44CC7189-4D07-4BDB-9860-E959BCC86FD9}" type="slidenum">
              <a:rPr lang="en-GB">
                <a:solidFill>
                  <a:srgbClr val="000000"/>
                </a:solidFill>
              </a:rPr>
              <a:pPr fontAlgn="base">
                <a:spcBef>
                  <a:spcPct val="0"/>
                </a:spcBef>
                <a:spcAft>
                  <a:spcPct val="0"/>
                </a:spcAft>
                <a:defRPr/>
              </a:pPr>
              <a:t>‹nr.›</a:t>
            </a:fld>
            <a:endParaRPr lang="en-GB" dirty="0">
              <a:solidFill>
                <a:srgbClr val="000000"/>
              </a:solidFill>
            </a:endParaRPr>
          </a:p>
        </p:txBody>
      </p:sp>
    </p:spTree>
    <p:extLst>
      <p:ext uri="{BB962C8B-B14F-4D97-AF65-F5344CB8AC3E}">
        <p14:creationId xmlns:p14="http://schemas.microsoft.com/office/powerpoint/2010/main" val="929223745"/>
      </p:ext>
    </p:extLst>
  </p:cSld>
  <p:clrMap bg1="lt1" tx1="dk1" bg2="lt2" tx2="dk2" accent1="accent1" accent2="accent2" accent3="accent3" accent4="accent4" accent5="accent5" accent6="accent6" hlink="hlink" folHlink="folHlink"/>
  <p:sldLayoutIdLst>
    <p:sldLayoutId id="2147484112" r:id="rId1"/>
    <p:sldLayoutId id="2147484113" r:id="rId2"/>
    <p:sldLayoutId id="2147484114" r:id="rId3"/>
    <p:sldLayoutId id="2147484115" r:id="rId4"/>
    <p:sldLayoutId id="2147484116" r:id="rId5"/>
    <p:sldLayoutId id="2147484117" r:id="rId6"/>
    <p:sldLayoutId id="2147484118" r:id="rId7"/>
    <p:sldLayoutId id="2147484119" r:id="rId8"/>
    <p:sldLayoutId id="2147484120" r:id="rId9"/>
    <p:sldLayoutId id="2147484121" r:id="rId10"/>
    <p:sldLayoutId id="2147484122" r:id="rId11"/>
    <p:sldLayoutId id="2147484123" r:id="rId12"/>
    <p:sldLayoutId id="2147484124" r:id="rId13"/>
    <p:sldLayoutId id="2147484125" r:id="rId14"/>
    <p:sldLayoutId id="2147484126" r:id="rId15"/>
    <p:sldLayoutId id="2147484127" r:id="rId16"/>
  </p:sldLayoutIdLst>
  <p:hf hdr="0" ftr="0" dt="0"/>
  <p:txStyles>
    <p:titleStyle>
      <a:lvl1pPr algn="l" rtl="0" eaLnBrk="1" fontAlgn="base" hangingPunct="1">
        <a:spcBef>
          <a:spcPct val="0"/>
        </a:spcBef>
        <a:spcAft>
          <a:spcPct val="0"/>
        </a:spcAft>
        <a:defRPr sz="4400" b="1">
          <a:solidFill>
            <a:schemeClr val="bg1"/>
          </a:solidFill>
          <a:latin typeface="+mj-lt"/>
          <a:ea typeface="+mj-ea"/>
          <a:cs typeface="+mj-cs"/>
        </a:defRPr>
      </a:lvl1pPr>
      <a:lvl2pPr algn="l" rtl="0" eaLnBrk="1" fontAlgn="base" hangingPunct="1">
        <a:spcBef>
          <a:spcPct val="0"/>
        </a:spcBef>
        <a:spcAft>
          <a:spcPct val="0"/>
        </a:spcAft>
        <a:defRPr sz="4400" b="1">
          <a:solidFill>
            <a:schemeClr val="bg1"/>
          </a:solidFill>
          <a:latin typeface="Helvetica" charset="0"/>
          <a:ea typeface="ＭＳ Ｐゴシック" charset="-128"/>
        </a:defRPr>
      </a:lvl2pPr>
      <a:lvl3pPr algn="l" rtl="0" eaLnBrk="1" fontAlgn="base" hangingPunct="1">
        <a:spcBef>
          <a:spcPct val="0"/>
        </a:spcBef>
        <a:spcAft>
          <a:spcPct val="0"/>
        </a:spcAft>
        <a:defRPr sz="4400" b="1">
          <a:solidFill>
            <a:schemeClr val="bg1"/>
          </a:solidFill>
          <a:latin typeface="Helvetica" charset="0"/>
          <a:ea typeface="ＭＳ Ｐゴシック" charset="-128"/>
        </a:defRPr>
      </a:lvl3pPr>
      <a:lvl4pPr algn="l" rtl="0" eaLnBrk="1" fontAlgn="base" hangingPunct="1">
        <a:spcBef>
          <a:spcPct val="0"/>
        </a:spcBef>
        <a:spcAft>
          <a:spcPct val="0"/>
        </a:spcAft>
        <a:defRPr sz="4400" b="1">
          <a:solidFill>
            <a:schemeClr val="bg1"/>
          </a:solidFill>
          <a:latin typeface="Helvetica" charset="0"/>
          <a:ea typeface="ＭＳ Ｐゴシック" charset="-128"/>
        </a:defRPr>
      </a:lvl4pPr>
      <a:lvl5pPr algn="l" rtl="0" eaLnBrk="1" fontAlgn="base" hangingPunct="1">
        <a:spcBef>
          <a:spcPct val="0"/>
        </a:spcBef>
        <a:spcAft>
          <a:spcPct val="0"/>
        </a:spcAft>
        <a:defRPr sz="4400" b="1">
          <a:solidFill>
            <a:schemeClr val="bg1"/>
          </a:solidFill>
          <a:latin typeface="Helvetica" charset="0"/>
          <a:ea typeface="ＭＳ Ｐゴシック" charset="-128"/>
        </a:defRPr>
      </a:lvl5pPr>
      <a:lvl6pPr marL="456188" algn="l" rtl="0" eaLnBrk="1" fontAlgn="base" hangingPunct="1">
        <a:spcBef>
          <a:spcPct val="0"/>
        </a:spcBef>
        <a:spcAft>
          <a:spcPct val="0"/>
        </a:spcAft>
        <a:defRPr sz="4400">
          <a:solidFill>
            <a:schemeClr val="tx2"/>
          </a:solidFill>
          <a:latin typeface="Helvetica" charset="0"/>
          <a:ea typeface="ＭＳ Ｐゴシック" charset="-128"/>
        </a:defRPr>
      </a:lvl6pPr>
      <a:lvl7pPr marL="912370" algn="l" rtl="0" eaLnBrk="1" fontAlgn="base" hangingPunct="1">
        <a:spcBef>
          <a:spcPct val="0"/>
        </a:spcBef>
        <a:spcAft>
          <a:spcPct val="0"/>
        </a:spcAft>
        <a:defRPr sz="4400">
          <a:solidFill>
            <a:schemeClr val="tx2"/>
          </a:solidFill>
          <a:latin typeface="Helvetica" charset="0"/>
          <a:ea typeface="ＭＳ Ｐゴシック" charset="-128"/>
        </a:defRPr>
      </a:lvl7pPr>
      <a:lvl8pPr marL="1368557" algn="l" rtl="0" eaLnBrk="1" fontAlgn="base" hangingPunct="1">
        <a:spcBef>
          <a:spcPct val="0"/>
        </a:spcBef>
        <a:spcAft>
          <a:spcPct val="0"/>
        </a:spcAft>
        <a:defRPr sz="4400">
          <a:solidFill>
            <a:schemeClr val="tx2"/>
          </a:solidFill>
          <a:latin typeface="Helvetica" charset="0"/>
          <a:ea typeface="ＭＳ Ｐゴシック" charset="-128"/>
        </a:defRPr>
      </a:lvl8pPr>
      <a:lvl9pPr marL="1824741" algn="l" rtl="0" eaLnBrk="1" fontAlgn="base" hangingPunct="1">
        <a:spcBef>
          <a:spcPct val="0"/>
        </a:spcBef>
        <a:spcAft>
          <a:spcPct val="0"/>
        </a:spcAft>
        <a:defRPr sz="4400">
          <a:solidFill>
            <a:schemeClr val="tx2"/>
          </a:solidFill>
          <a:latin typeface="Helvetica" charset="0"/>
          <a:ea typeface="ＭＳ Ｐゴシック" charset="-128"/>
        </a:defRPr>
      </a:lvl9pPr>
    </p:titleStyle>
    <p:bodyStyle>
      <a:lvl1pPr marL="342139" indent="-342139" algn="l" rtl="0" eaLnBrk="1" fontAlgn="base" hangingPunct="1">
        <a:spcBef>
          <a:spcPct val="20000"/>
        </a:spcBef>
        <a:spcAft>
          <a:spcPct val="0"/>
        </a:spcAft>
        <a:buChar char="•"/>
        <a:defRPr sz="3200">
          <a:solidFill>
            <a:schemeClr val="tx1"/>
          </a:solidFill>
          <a:latin typeface="+mn-lt"/>
          <a:ea typeface="+mn-ea"/>
          <a:cs typeface="+mn-cs"/>
        </a:defRPr>
      </a:lvl1pPr>
      <a:lvl2pPr marL="741299" indent="-285114" algn="l" rtl="0" eaLnBrk="1" fontAlgn="base" hangingPunct="1">
        <a:spcBef>
          <a:spcPct val="20000"/>
        </a:spcBef>
        <a:spcAft>
          <a:spcPct val="0"/>
        </a:spcAft>
        <a:buChar char="–"/>
        <a:defRPr sz="2800">
          <a:solidFill>
            <a:schemeClr val="tx1"/>
          </a:solidFill>
          <a:latin typeface="+mn-lt"/>
          <a:ea typeface="+mn-ea"/>
        </a:defRPr>
      </a:lvl2pPr>
      <a:lvl3pPr marL="1140463" indent="-228098" algn="l" rtl="0" eaLnBrk="1" fontAlgn="base" hangingPunct="1">
        <a:spcBef>
          <a:spcPct val="20000"/>
        </a:spcBef>
        <a:spcAft>
          <a:spcPct val="0"/>
        </a:spcAft>
        <a:buChar char="•"/>
        <a:defRPr sz="2400">
          <a:solidFill>
            <a:schemeClr val="tx1"/>
          </a:solidFill>
          <a:latin typeface="+mn-lt"/>
          <a:ea typeface="+mn-ea"/>
        </a:defRPr>
      </a:lvl3pPr>
      <a:lvl4pPr marL="1596650" indent="-228098" algn="l" rtl="0" eaLnBrk="1" fontAlgn="base" hangingPunct="1">
        <a:spcBef>
          <a:spcPct val="20000"/>
        </a:spcBef>
        <a:spcAft>
          <a:spcPct val="0"/>
        </a:spcAft>
        <a:buChar char="–"/>
        <a:defRPr sz="2000">
          <a:solidFill>
            <a:schemeClr val="tx1"/>
          </a:solidFill>
          <a:latin typeface="+mn-lt"/>
          <a:ea typeface="+mn-ea"/>
        </a:defRPr>
      </a:lvl4pPr>
      <a:lvl5pPr marL="2052833" indent="-228098" algn="l" rtl="0" eaLnBrk="1" fontAlgn="base" hangingPunct="1">
        <a:spcBef>
          <a:spcPct val="20000"/>
        </a:spcBef>
        <a:spcAft>
          <a:spcPct val="0"/>
        </a:spcAft>
        <a:buChar char="»"/>
        <a:defRPr sz="2000">
          <a:solidFill>
            <a:schemeClr val="tx1"/>
          </a:solidFill>
          <a:latin typeface="+mn-lt"/>
          <a:ea typeface="+mn-ea"/>
        </a:defRPr>
      </a:lvl5pPr>
      <a:lvl6pPr marL="2509020" indent="-228098" algn="l" rtl="0" eaLnBrk="1" fontAlgn="base" hangingPunct="1">
        <a:spcBef>
          <a:spcPct val="20000"/>
        </a:spcBef>
        <a:spcAft>
          <a:spcPct val="0"/>
        </a:spcAft>
        <a:buChar char="»"/>
        <a:defRPr sz="2000">
          <a:solidFill>
            <a:schemeClr val="tx1"/>
          </a:solidFill>
          <a:latin typeface="+mn-lt"/>
          <a:ea typeface="+mn-ea"/>
        </a:defRPr>
      </a:lvl6pPr>
      <a:lvl7pPr marL="2965206" indent="-228098" algn="l" rtl="0" eaLnBrk="1" fontAlgn="base" hangingPunct="1">
        <a:spcBef>
          <a:spcPct val="20000"/>
        </a:spcBef>
        <a:spcAft>
          <a:spcPct val="0"/>
        </a:spcAft>
        <a:buChar char="»"/>
        <a:defRPr sz="2000">
          <a:solidFill>
            <a:schemeClr val="tx1"/>
          </a:solidFill>
          <a:latin typeface="+mn-lt"/>
          <a:ea typeface="+mn-ea"/>
        </a:defRPr>
      </a:lvl7pPr>
      <a:lvl8pPr marL="3421391" indent="-228098" algn="l" rtl="0" eaLnBrk="1" fontAlgn="base" hangingPunct="1">
        <a:spcBef>
          <a:spcPct val="20000"/>
        </a:spcBef>
        <a:spcAft>
          <a:spcPct val="0"/>
        </a:spcAft>
        <a:buChar char="»"/>
        <a:defRPr sz="2000">
          <a:solidFill>
            <a:schemeClr val="tx1"/>
          </a:solidFill>
          <a:latin typeface="+mn-lt"/>
          <a:ea typeface="+mn-ea"/>
        </a:defRPr>
      </a:lvl8pPr>
      <a:lvl9pPr marL="3877573" indent="-228098"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238" tIns="45619" rIns="91238" bIns="45619"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19"/>
            <a:ext cx="8229600" cy="4525963"/>
          </a:xfrm>
          <a:prstGeom prst="rect">
            <a:avLst/>
          </a:prstGeom>
        </p:spPr>
        <p:txBody>
          <a:bodyPr vert="horz" lIns="91238" tIns="45619" rIns="91238" bIns="456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238" tIns="45619" rIns="91238" bIns="45619" rtlCol="0" anchor="ctr"/>
          <a:lstStyle>
            <a:lvl1pPr algn="l">
              <a:defRPr sz="1200">
                <a:solidFill>
                  <a:schemeClr val="tx1">
                    <a:tint val="75000"/>
                  </a:schemeClr>
                </a:solidFill>
              </a:defRPr>
            </a:lvl1pPr>
          </a:lstStyle>
          <a:p>
            <a:fld id="{A10DE76A-08D5-4B62-93C9-8FE86DEDB30A}"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238" tIns="45619" rIns="91238" bIns="45619"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238" tIns="45619" rIns="91238" bIns="45619" rtlCol="0" anchor="ctr"/>
          <a:lstStyle>
            <a:lvl1pPr algn="r">
              <a:defRPr sz="1200">
                <a:solidFill>
                  <a:schemeClr val="tx1">
                    <a:tint val="75000"/>
                  </a:schemeClr>
                </a:solidFill>
              </a:defRPr>
            </a:lvl1p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906224617"/>
      </p:ext>
    </p:extLst>
  </p:cSld>
  <p:clrMap bg1="lt1" tx1="dk1" bg2="lt2" tx2="dk2" accent1="accent1" accent2="accent2" accent3="accent3" accent4="accent4" accent5="accent5" accent6="accent6" hlink="hlink" folHlink="folHlink"/>
  <p:sldLayoutIdLst>
    <p:sldLayoutId id="2147484129" r:id="rId1"/>
    <p:sldLayoutId id="2147484130" r:id="rId2"/>
    <p:sldLayoutId id="2147484131" r:id="rId3"/>
    <p:sldLayoutId id="2147484132" r:id="rId4"/>
    <p:sldLayoutId id="2147484133" r:id="rId5"/>
    <p:sldLayoutId id="2147484134" r:id="rId6"/>
    <p:sldLayoutId id="2147484135" r:id="rId7"/>
    <p:sldLayoutId id="2147484136" r:id="rId8"/>
    <p:sldLayoutId id="2147484137" r:id="rId9"/>
    <p:sldLayoutId id="2147484138" r:id="rId10"/>
    <p:sldLayoutId id="2147484139" r:id="rId11"/>
    <p:sldLayoutId id="2147484140" r:id="rId12"/>
  </p:sldLayoutIdLst>
  <p:hf hdr="0" ftr="0" dt="0"/>
  <p:txStyles>
    <p:titleStyle>
      <a:lvl1pPr algn="ctr" defTabSz="912370" rtl="0" eaLnBrk="1" latinLnBrk="0" hangingPunct="1">
        <a:spcBef>
          <a:spcPct val="0"/>
        </a:spcBef>
        <a:buNone/>
        <a:defRPr sz="4400" kern="1200">
          <a:solidFill>
            <a:schemeClr val="tx1"/>
          </a:solidFill>
          <a:latin typeface="+mj-lt"/>
          <a:ea typeface="+mj-ea"/>
          <a:cs typeface="+mj-cs"/>
        </a:defRPr>
      </a:lvl1pPr>
    </p:titleStyle>
    <p:bodyStyle>
      <a:lvl1pPr marL="342139" indent="-342139" algn="l" defTabSz="9123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1299" indent="-285114" algn="l" defTabSz="91237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0463" indent="-228098" algn="l" defTabSz="91237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665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283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0902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65206"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1391"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7757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238" tIns="45619" rIns="91238" bIns="45619"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19"/>
            <a:ext cx="8229600" cy="4525963"/>
          </a:xfrm>
          <a:prstGeom prst="rect">
            <a:avLst/>
          </a:prstGeom>
        </p:spPr>
        <p:txBody>
          <a:bodyPr vert="horz" lIns="91238" tIns="45619" rIns="91238" bIns="456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238" tIns="45619" rIns="91238" bIns="45619" rtlCol="0" anchor="ctr"/>
          <a:lstStyle>
            <a:lvl1pPr algn="l">
              <a:defRPr sz="1200">
                <a:solidFill>
                  <a:schemeClr val="tx1">
                    <a:tint val="75000"/>
                  </a:schemeClr>
                </a:solidFill>
              </a:defRPr>
            </a:lvl1pPr>
          </a:lstStyle>
          <a:p>
            <a:fld id="{180AFD50-15C9-46B9-AC6C-FEF5FE0A2E49}"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238" tIns="45619" rIns="91238" bIns="45619"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238" tIns="45619" rIns="91238" bIns="45619" rtlCol="0" anchor="ctr"/>
          <a:lstStyle>
            <a:lvl1pPr algn="r">
              <a:defRPr sz="1200">
                <a:solidFill>
                  <a:schemeClr val="tx1">
                    <a:tint val="75000"/>
                  </a:schemeClr>
                </a:solidFill>
              </a:defRPr>
            </a:lvl1p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1463229181"/>
      </p:ext>
    </p:extLst>
  </p:cSld>
  <p:clrMap bg1="lt1" tx1="dk1" bg2="lt2" tx2="dk2" accent1="accent1" accent2="accent2" accent3="accent3" accent4="accent4" accent5="accent5" accent6="accent6" hlink="hlink" folHlink="folHlink"/>
  <p:sldLayoutIdLst>
    <p:sldLayoutId id="2147484142" r:id="rId1"/>
    <p:sldLayoutId id="2147484143" r:id="rId2"/>
    <p:sldLayoutId id="2147484144" r:id="rId3"/>
    <p:sldLayoutId id="2147484145" r:id="rId4"/>
    <p:sldLayoutId id="2147484146" r:id="rId5"/>
    <p:sldLayoutId id="2147484147" r:id="rId6"/>
    <p:sldLayoutId id="2147484148" r:id="rId7"/>
    <p:sldLayoutId id="2147484149" r:id="rId8"/>
    <p:sldLayoutId id="2147484150" r:id="rId9"/>
    <p:sldLayoutId id="2147484151" r:id="rId10"/>
    <p:sldLayoutId id="2147484152" r:id="rId11"/>
  </p:sldLayoutIdLst>
  <p:hf hdr="0" ftr="0" dt="0"/>
  <p:txStyles>
    <p:titleStyle>
      <a:lvl1pPr algn="ctr" defTabSz="912370" rtl="0" eaLnBrk="1" latinLnBrk="0" hangingPunct="1">
        <a:spcBef>
          <a:spcPct val="0"/>
        </a:spcBef>
        <a:buNone/>
        <a:defRPr sz="4400" kern="1200">
          <a:solidFill>
            <a:schemeClr val="tx1"/>
          </a:solidFill>
          <a:latin typeface="+mj-lt"/>
          <a:ea typeface="+mj-ea"/>
          <a:cs typeface="+mj-cs"/>
        </a:defRPr>
      </a:lvl1pPr>
    </p:titleStyle>
    <p:bodyStyle>
      <a:lvl1pPr marL="342139" indent="-342139" algn="l" defTabSz="9123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1299" indent="-285114" algn="l" defTabSz="91237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0463" indent="-228098" algn="l" defTabSz="91237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665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283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0902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65206"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1391"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7757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238" tIns="45619" rIns="91238" bIns="45619"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19"/>
            <a:ext cx="8229600" cy="4525963"/>
          </a:xfrm>
          <a:prstGeom prst="rect">
            <a:avLst/>
          </a:prstGeom>
        </p:spPr>
        <p:txBody>
          <a:bodyPr vert="horz" lIns="91238" tIns="45619" rIns="91238" bIns="456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238" tIns="45619" rIns="91238" bIns="45619" rtlCol="0" anchor="ctr"/>
          <a:lstStyle>
            <a:lvl1pPr algn="l">
              <a:defRPr sz="1200">
                <a:solidFill>
                  <a:schemeClr val="tx1">
                    <a:tint val="75000"/>
                  </a:schemeClr>
                </a:solidFill>
              </a:defRPr>
            </a:lvl1pPr>
          </a:lstStyle>
          <a:p>
            <a:fld id="{F9346367-4657-4931-B2C1-83598E87840B}"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238" tIns="45619" rIns="91238" bIns="45619"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238" tIns="45619" rIns="91238" bIns="45619" rtlCol="0" anchor="ctr"/>
          <a:lstStyle>
            <a:lvl1pPr algn="r">
              <a:defRPr sz="1200">
                <a:solidFill>
                  <a:schemeClr val="tx1">
                    <a:tint val="75000"/>
                  </a:schemeClr>
                </a:solidFill>
              </a:defRPr>
            </a:lvl1pPr>
          </a:lstStyle>
          <a:p>
            <a:fld id="{BFF4DA51-F52D-4E31-ABCD-B9D7F345912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4085272322"/>
      </p:ext>
    </p:extLst>
  </p:cSld>
  <p:clrMap bg1="lt1" tx1="dk1" bg2="lt2" tx2="dk2" accent1="accent1" accent2="accent2" accent3="accent3" accent4="accent4" accent5="accent5" accent6="accent6" hlink="hlink" folHlink="folHlink"/>
  <p:sldLayoutIdLst>
    <p:sldLayoutId id="2147484166" r:id="rId1"/>
    <p:sldLayoutId id="2147484167" r:id="rId2"/>
    <p:sldLayoutId id="2147484168" r:id="rId3"/>
    <p:sldLayoutId id="2147484169" r:id="rId4"/>
    <p:sldLayoutId id="2147484170" r:id="rId5"/>
    <p:sldLayoutId id="2147484171" r:id="rId6"/>
    <p:sldLayoutId id="2147484172" r:id="rId7"/>
    <p:sldLayoutId id="2147484173" r:id="rId8"/>
    <p:sldLayoutId id="2147484174" r:id="rId9"/>
    <p:sldLayoutId id="2147484175" r:id="rId10"/>
    <p:sldLayoutId id="2147484176" r:id="rId11"/>
  </p:sldLayoutIdLst>
  <p:hf hdr="0" ftr="0" dt="0"/>
  <p:txStyles>
    <p:titleStyle>
      <a:lvl1pPr algn="ctr" defTabSz="912370" rtl="0" eaLnBrk="1" latinLnBrk="0" hangingPunct="1">
        <a:spcBef>
          <a:spcPct val="0"/>
        </a:spcBef>
        <a:buNone/>
        <a:defRPr sz="4400" kern="1200">
          <a:solidFill>
            <a:schemeClr val="tx1"/>
          </a:solidFill>
          <a:latin typeface="+mj-lt"/>
          <a:ea typeface="+mj-ea"/>
          <a:cs typeface="+mj-cs"/>
        </a:defRPr>
      </a:lvl1pPr>
    </p:titleStyle>
    <p:bodyStyle>
      <a:lvl1pPr marL="342139" indent="-342139" algn="l" defTabSz="9123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1299" indent="-285114" algn="l" defTabSz="91237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0463" indent="-228098" algn="l" defTabSz="91237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665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283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0902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65206"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1391"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7757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238" tIns="45619" rIns="91238" bIns="45619"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19"/>
            <a:ext cx="8229600" cy="4525963"/>
          </a:xfrm>
          <a:prstGeom prst="rect">
            <a:avLst/>
          </a:prstGeom>
        </p:spPr>
        <p:txBody>
          <a:bodyPr vert="horz" lIns="91238" tIns="45619" rIns="91238" bIns="456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238" tIns="45619" rIns="91238" bIns="45619" rtlCol="0" anchor="ctr"/>
          <a:lstStyle>
            <a:lvl1pPr algn="l">
              <a:defRPr sz="1200">
                <a:solidFill>
                  <a:schemeClr val="tx1">
                    <a:tint val="75000"/>
                  </a:schemeClr>
                </a:solidFill>
              </a:defRPr>
            </a:lvl1pPr>
          </a:lstStyle>
          <a:p>
            <a:fld id="{3AE9D183-7B13-4E01-8725-441712131FB3}" type="datetime1">
              <a:rPr lang="en-GB" smtClean="0">
                <a:solidFill>
                  <a:prstClr val="black">
                    <a:tint val="75000"/>
                  </a:prstClr>
                </a:solidFill>
              </a:rPr>
              <a:t>30/06/2017</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238" tIns="45619" rIns="91238" bIns="45619"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238" tIns="45619" rIns="91238" bIns="45619" rtlCol="0" anchor="ctr"/>
          <a:lstStyle>
            <a:lvl1pPr algn="r">
              <a:defRPr sz="1200">
                <a:solidFill>
                  <a:schemeClr val="tx1">
                    <a:tint val="75000"/>
                  </a:schemeClr>
                </a:solidFill>
              </a:defRPr>
            </a:lvl1pPr>
          </a:lstStyle>
          <a:p>
            <a:fld id="{2D999B0A-521A-4ACF-8477-EA7786797186}"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843032259"/>
      </p:ext>
    </p:extLst>
  </p:cSld>
  <p:clrMap bg1="lt1" tx1="dk1" bg2="lt2" tx2="dk2" accent1="accent1" accent2="accent2" accent3="accent3" accent4="accent4" accent5="accent5" accent6="accent6" hlink="hlink" folHlink="folHlink"/>
  <p:sldLayoutIdLst>
    <p:sldLayoutId id="2147484190" r:id="rId1"/>
    <p:sldLayoutId id="2147484191" r:id="rId2"/>
    <p:sldLayoutId id="2147484192" r:id="rId3"/>
    <p:sldLayoutId id="2147484193" r:id="rId4"/>
    <p:sldLayoutId id="2147484194" r:id="rId5"/>
    <p:sldLayoutId id="2147484195" r:id="rId6"/>
    <p:sldLayoutId id="2147484196" r:id="rId7"/>
    <p:sldLayoutId id="2147484197" r:id="rId8"/>
    <p:sldLayoutId id="2147484198" r:id="rId9"/>
    <p:sldLayoutId id="2147484199" r:id="rId10"/>
    <p:sldLayoutId id="2147484200" r:id="rId11"/>
    <p:sldLayoutId id="2147484201" r:id="rId12"/>
    <p:sldLayoutId id="2147484202" r:id="rId13"/>
    <p:sldLayoutId id="2147484203" r:id="rId14"/>
  </p:sldLayoutIdLst>
  <p:hf hdr="0" ftr="0" dt="0"/>
  <p:txStyles>
    <p:titleStyle>
      <a:lvl1pPr algn="ctr" defTabSz="912370" rtl="0" eaLnBrk="1" latinLnBrk="0" hangingPunct="1">
        <a:spcBef>
          <a:spcPct val="0"/>
        </a:spcBef>
        <a:buNone/>
        <a:defRPr sz="4400" kern="1200">
          <a:solidFill>
            <a:schemeClr val="tx1"/>
          </a:solidFill>
          <a:latin typeface="+mj-lt"/>
          <a:ea typeface="+mj-ea"/>
          <a:cs typeface="+mj-cs"/>
        </a:defRPr>
      </a:lvl1pPr>
    </p:titleStyle>
    <p:bodyStyle>
      <a:lvl1pPr marL="342139" indent="-342139" algn="l" defTabSz="9123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1299" indent="-285114" algn="l" defTabSz="91237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0463" indent="-228098" algn="l" defTabSz="91237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665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283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09020"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65206"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1391"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77573" indent="-228098" algn="l" defTabSz="91237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2370" rtl="0" eaLnBrk="1" latinLnBrk="0" hangingPunct="1">
        <a:defRPr sz="1800" kern="1200">
          <a:solidFill>
            <a:schemeClr val="tx1"/>
          </a:solidFill>
          <a:latin typeface="+mn-lt"/>
          <a:ea typeface="+mn-ea"/>
          <a:cs typeface="+mn-cs"/>
        </a:defRPr>
      </a:lvl1pPr>
      <a:lvl2pPr marL="456188" algn="l" defTabSz="912370" rtl="0" eaLnBrk="1" latinLnBrk="0" hangingPunct="1">
        <a:defRPr sz="1800" kern="1200">
          <a:solidFill>
            <a:schemeClr val="tx1"/>
          </a:solidFill>
          <a:latin typeface="+mn-lt"/>
          <a:ea typeface="+mn-ea"/>
          <a:cs typeface="+mn-cs"/>
        </a:defRPr>
      </a:lvl2pPr>
      <a:lvl3pPr marL="912370" algn="l" defTabSz="912370" rtl="0" eaLnBrk="1" latinLnBrk="0" hangingPunct="1">
        <a:defRPr sz="1800" kern="1200">
          <a:solidFill>
            <a:schemeClr val="tx1"/>
          </a:solidFill>
          <a:latin typeface="+mn-lt"/>
          <a:ea typeface="+mn-ea"/>
          <a:cs typeface="+mn-cs"/>
        </a:defRPr>
      </a:lvl3pPr>
      <a:lvl4pPr marL="1368557" algn="l" defTabSz="912370" rtl="0" eaLnBrk="1" latinLnBrk="0" hangingPunct="1">
        <a:defRPr sz="1800" kern="1200">
          <a:solidFill>
            <a:schemeClr val="tx1"/>
          </a:solidFill>
          <a:latin typeface="+mn-lt"/>
          <a:ea typeface="+mn-ea"/>
          <a:cs typeface="+mn-cs"/>
        </a:defRPr>
      </a:lvl4pPr>
      <a:lvl5pPr marL="1824741" algn="l" defTabSz="912370" rtl="0" eaLnBrk="1" latinLnBrk="0" hangingPunct="1">
        <a:defRPr sz="1800" kern="1200">
          <a:solidFill>
            <a:schemeClr val="tx1"/>
          </a:solidFill>
          <a:latin typeface="+mn-lt"/>
          <a:ea typeface="+mn-ea"/>
          <a:cs typeface="+mn-cs"/>
        </a:defRPr>
      </a:lvl5pPr>
      <a:lvl6pPr marL="2280927" algn="l" defTabSz="912370" rtl="0" eaLnBrk="1" latinLnBrk="0" hangingPunct="1">
        <a:defRPr sz="1800" kern="1200">
          <a:solidFill>
            <a:schemeClr val="tx1"/>
          </a:solidFill>
          <a:latin typeface="+mn-lt"/>
          <a:ea typeface="+mn-ea"/>
          <a:cs typeface="+mn-cs"/>
        </a:defRPr>
      </a:lvl6pPr>
      <a:lvl7pPr marL="2737111" algn="l" defTabSz="912370" rtl="0" eaLnBrk="1" latinLnBrk="0" hangingPunct="1">
        <a:defRPr sz="1800" kern="1200">
          <a:solidFill>
            <a:schemeClr val="tx1"/>
          </a:solidFill>
          <a:latin typeface="+mn-lt"/>
          <a:ea typeface="+mn-ea"/>
          <a:cs typeface="+mn-cs"/>
        </a:defRPr>
      </a:lvl7pPr>
      <a:lvl8pPr marL="3193298" algn="l" defTabSz="912370" rtl="0" eaLnBrk="1" latinLnBrk="0" hangingPunct="1">
        <a:defRPr sz="1800" kern="1200">
          <a:solidFill>
            <a:schemeClr val="tx1"/>
          </a:solidFill>
          <a:latin typeface="+mn-lt"/>
          <a:ea typeface="+mn-ea"/>
          <a:cs typeface="+mn-cs"/>
        </a:defRPr>
      </a:lvl8pPr>
      <a:lvl9pPr marL="3649481" algn="l" defTabSz="91237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38.xml"/></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38.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38.xml"/></Relationships>
</file>

<file path=ppt/slides/_rels/slide6.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3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l"/>
            <a:r>
              <a:rPr lang="es-ES" sz="2000" dirty="0">
                <a:solidFill>
                  <a:schemeClr val="bg1">
                    <a:lumMod val="50000"/>
                  </a:schemeClr>
                </a:solidFill>
              </a:rPr>
              <a:t>PRUEBA DEL VIH EN ENFERMEDADES INDICADORAS: EL GRUPO DE DIAPOSITIVAS</a:t>
            </a:r>
          </a:p>
        </p:txBody>
      </p:sp>
      <p:sp>
        <p:nvSpPr>
          <p:cNvPr id="3" name="Content Placeholder 2"/>
          <p:cNvSpPr>
            <a:spLocks noGrp="1"/>
          </p:cNvSpPr>
          <p:nvPr>
            <p:ph idx="1"/>
          </p:nvPr>
        </p:nvSpPr>
        <p:spPr>
          <a:xfrm>
            <a:off x="497038" y="836712"/>
            <a:ext cx="7941568" cy="864096"/>
          </a:xfrm>
        </p:spPr>
        <p:txBody>
          <a:bodyPr>
            <a:noAutofit/>
          </a:bodyPr>
          <a:lstStyle/>
          <a:p>
            <a:pPr marL="0" indent="0">
              <a:buNone/>
            </a:pPr>
            <a:r>
              <a:rPr lang="es-ES" sz="1600" b="1" dirty="0"/>
              <a:t>¿Qué es el grupo de diapositivas?</a:t>
            </a:r>
            <a:endParaRPr lang="es-ES" sz="1600" dirty="0"/>
          </a:p>
          <a:p>
            <a:pPr marL="0" indent="0">
              <a:buNone/>
            </a:pPr>
            <a:r>
              <a:rPr lang="es-ES" sz="1600" dirty="0"/>
              <a:t>Esto es un grupo de diapositivas que se han seleccionado para respaldar las iniciativas de la prueba del VIH, especialmente en las enfermedades indicadoras. Este recurso permite el acceso a las diapositivas más adecuadas para una serie de presentaciones que contienen: </a:t>
            </a:r>
          </a:p>
          <a:p>
            <a:pPr marL="0" indent="0">
              <a:buNone/>
            </a:pPr>
            <a:r>
              <a:rPr lang="es-ES" sz="1600" dirty="0"/>
              <a:t> </a:t>
            </a:r>
            <a:endParaRPr lang="es-ES" sz="1600" i="1" dirty="0"/>
          </a:p>
        </p:txBody>
      </p:sp>
      <p:graphicFrame>
        <p:nvGraphicFramePr>
          <p:cNvPr id="9" name="Diagram 8"/>
          <p:cNvGraphicFramePr/>
          <p:nvPr>
            <p:extLst>
              <p:ext uri="{D42A27DB-BD31-4B8C-83A1-F6EECF244321}">
                <p14:modId xmlns:p14="http://schemas.microsoft.com/office/powerpoint/2010/main" val="4027473441"/>
              </p:ext>
            </p:extLst>
          </p:nvPr>
        </p:nvGraphicFramePr>
        <p:xfrm>
          <a:off x="533570" y="1628800"/>
          <a:ext cx="7854854" cy="2880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497038" y="4365104"/>
            <a:ext cx="7592437" cy="1415772"/>
          </a:xfrm>
          <a:prstGeom prst="rect">
            <a:avLst/>
          </a:prstGeom>
          <a:noFill/>
        </p:spPr>
        <p:txBody>
          <a:bodyPr wrap="square" rtlCol="0">
            <a:spAutoFit/>
          </a:bodyPr>
          <a:lstStyle/>
          <a:p>
            <a:r>
              <a:rPr lang="es-ES" sz="1600" b="1" dirty="0"/>
              <a:t>¿Cuándo se utiliza el grupo de diapositivas?</a:t>
            </a:r>
            <a:endParaRPr lang="es-ES" sz="1600" dirty="0"/>
          </a:p>
          <a:p>
            <a:r>
              <a:rPr lang="es-ES" sz="1600" dirty="0"/>
              <a:t>Las diapositivas pueden utilizarse para hacer presentaciones sobre la prueba del VIH a diversos públicos, especialmente para introducir la prueba del VIH guiada por enfermedades indicadoras. </a:t>
            </a:r>
            <a:r>
              <a:rPr lang="es-ES" b="1" dirty="0"/>
              <a:t> </a:t>
            </a:r>
            <a:endParaRPr lang="es-ES" dirty="0"/>
          </a:p>
          <a:p>
            <a:endParaRPr lang="es-ES" b="1" dirty="0"/>
          </a:p>
          <a:p>
            <a:endParaRPr lang="es-ES" dirty="0"/>
          </a:p>
        </p:txBody>
      </p:sp>
      <p:sp>
        <p:nvSpPr>
          <p:cNvPr id="8" name="TextBox 7"/>
          <p:cNvSpPr txBox="1"/>
          <p:nvPr/>
        </p:nvSpPr>
        <p:spPr>
          <a:xfrm>
            <a:off x="497038" y="5365377"/>
            <a:ext cx="7736453" cy="830997"/>
          </a:xfrm>
          <a:prstGeom prst="rect">
            <a:avLst/>
          </a:prstGeom>
          <a:noFill/>
        </p:spPr>
        <p:txBody>
          <a:bodyPr wrap="square" rtlCol="0">
            <a:spAutoFit/>
          </a:bodyPr>
          <a:lstStyle/>
          <a:p>
            <a:r>
              <a:rPr lang="es-ES" sz="1600" b="1" dirty="0"/>
              <a:t>¿Quién utilizará el grupo de diapositivas?</a:t>
            </a:r>
            <a:endParaRPr lang="es-ES" sz="1600" dirty="0"/>
          </a:p>
          <a:p>
            <a:r>
              <a:rPr lang="es-ES" sz="1600" dirty="0"/>
              <a:t>Las personas que deseen informar a aquellas que toman las decisiones respecto a la necesidad de hacer la prueba del VIH.</a:t>
            </a:r>
          </a:p>
          <a:p>
            <a:r>
              <a:rPr lang="es-ES" sz="1600" dirty="0"/>
              <a:t>Los médicos y especialistas del VIH de otros campos que tratan enfermedades indicadoras.</a:t>
            </a:r>
          </a:p>
        </p:txBody>
      </p:sp>
      <p:grpSp>
        <p:nvGrpSpPr>
          <p:cNvPr id="10" name="Group 9"/>
          <p:cNvGrpSpPr/>
          <p:nvPr/>
        </p:nvGrpSpPr>
        <p:grpSpPr>
          <a:xfrm>
            <a:off x="179512" y="6381328"/>
            <a:ext cx="8888434" cy="372932"/>
            <a:chOff x="179512" y="6381328"/>
            <a:chExt cx="8888434" cy="372932"/>
          </a:xfrm>
        </p:grpSpPr>
        <p:pic>
          <p:nvPicPr>
            <p:cNvPr id="11" name="Picture 3" descr="E:\Work\1___CPH_HIV\HiE\1. OptTEST start\text for optest\Logo\Optest full_cropped.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104860" y="6381328"/>
              <a:ext cx="963086" cy="372932"/>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Connector 11"/>
            <p:cNvCxnSpPr/>
            <p:nvPr/>
          </p:nvCxnSpPr>
          <p:spPr>
            <a:xfrm>
              <a:off x="179512" y="6633596"/>
              <a:ext cx="849694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179512" y="6685436"/>
              <a:ext cx="7992888" cy="0"/>
            </a:xfrm>
            <a:prstGeom prst="line">
              <a:avLst/>
            </a:prstGeom>
            <a:ln w="38100">
              <a:solidFill>
                <a:srgbClr val="617A7D"/>
              </a:solidFill>
            </a:ln>
          </p:spPr>
          <p:style>
            <a:lnRef idx="1">
              <a:schemeClr val="accent1"/>
            </a:lnRef>
            <a:fillRef idx="0">
              <a:schemeClr val="accent1"/>
            </a:fillRef>
            <a:effectRef idx="0">
              <a:schemeClr val="accent1"/>
            </a:effectRef>
            <a:fontRef idx="minor">
              <a:schemeClr val="tx1"/>
            </a:fontRef>
          </p:style>
        </p:cxnSp>
        <p:sp>
          <p:nvSpPr>
            <p:cNvPr id="14" name="Freeform 13"/>
            <p:cNvSpPr/>
            <p:nvPr/>
          </p:nvSpPr>
          <p:spPr>
            <a:xfrm>
              <a:off x="8655844" y="6584156"/>
              <a:ext cx="142875" cy="49440"/>
            </a:xfrm>
            <a:custGeom>
              <a:avLst/>
              <a:gdLst>
                <a:gd name="connsiteX0" fmla="*/ 142875 w 142875"/>
                <a:gd name="connsiteY0" fmla="*/ 0 h 52388"/>
                <a:gd name="connsiteX1" fmla="*/ 85725 w 142875"/>
                <a:gd name="connsiteY1" fmla="*/ 42863 h 52388"/>
                <a:gd name="connsiteX2" fmla="*/ 0 w 142875"/>
                <a:gd name="connsiteY2" fmla="*/ 52388 h 52388"/>
                <a:gd name="connsiteX3" fmla="*/ 0 w 142875"/>
                <a:gd name="connsiteY3" fmla="*/ 52388 h 52388"/>
              </a:gdLst>
              <a:ahLst/>
              <a:cxnLst>
                <a:cxn ang="0">
                  <a:pos x="connsiteX0" y="connsiteY0"/>
                </a:cxn>
                <a:cxn ang="0">
                  <a:pos x="connsiteX1" y="connsiteY1"/>
                </a:cxn>
                <a:cxn ang="0">
                  <a:pos x="connsiteX2" y="connsiteY2"/>
                </a:cxn>
                <a:cxn ang="0">
                  <a:pos x="connsiteX3" y="connsiteY3"/>
                </a:cxn>
              </a:cxnLst>
              <a:rect l="l" t="t" r="r" b="b"/>
              <a:pathLst>
                <a:path w="142875" h="52388">
                  <a:moveTo>
                    <a:pt x="142875" y="0"/>
                  </a:moveTo>
                  <a:cubicBezTo>
                    <a:pt x="126206" y="17066"/>
                    <a:pt x="109537" y="34132"/>
                    <a:pt x="85725" y="42863"/>
                  </a:cubicBezTo>
                  <a:cubicBezTo>
                    <a:pt x="61913" y="51594"/>
                    <a:pt x="0" y="52388"/>
                    <a:pt x="0" y="52388"/>
                  </a:cubicBezTo>
                  <a:lnTo>
                    <a:pt x="0" y="52388"/>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336808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chor="t">
            <a:normAutofit/>
          </a:bodyPr>
          <a:lstStyle/>
          <a:p>
            <a:pPr algn="l"/>
            <a:r>
              <a:rPr lang="es-ES" sz="2000" dirty="0">
                <a:solidFill>
                  <a:schemeClr val="bg1">
                    <a:lumMod val="50000"/>
                  </a:schemeClr>
                </a:solidFill>
              </a:rPr>
              <a:t>PRUEBA DEL VIH EN ENFERMEDADES INDICADORAS: EL GRUPO DE DIAPOSITIVAS</a:t>
            </a:r>
          </a:p>
        </p:txBody>
      </p:sp>
      <p:sp>
        <p:nvSpPr>
          <p:cNvPr id="3" name="Content Placeholder 2"/>
          <p:cNvSpPr>
            <a:spLocks noGrp="1"/>
          </p:cNvSpPr>
          <p:nvPr>
            <p:ph idx="1"/>
          </p:nvPr>
        </p:nvSpPr>
        <p:spPr>
          <a:xfrm>
            <a:off x="467544" y="980728"/>
            <a:ext cx="8280920" cy="4968552"/>
          </a:xfrm>
        </p:spPr>
        <p:txBody>
          <a:bodyPr>
            <a:normAutofit fontScale="85000" lnSpcReduction="10000"/>
          </a:bodyPr>
          <a:lstStyle/>
          <a:p>
            <a:pPr marL="0" indent="0">
              <a:buNone/>
            </a:pPr>
            <a:r>
              <a:rPr lang="es-ES" sz="1800" dirty="0"/>
              <a:t>Los distintos públicos requerirán diferentes presentaciones, que pueden "crearse" mediante la selección de las diapositivas más apropiadas de este grupo. </a:t>
            </a:r>
          </a:p>
          <a:p>
            <a:pPr marL="0" indent="0">
              <a:buNone/>
            </a:pPr>
            <a:endParaRPr lang="es-ES" sz="1800" u="sng" dirty="0">
              <a:solidFill>
                <a:srgbClr val="FF0000"/>
              </a:solidFill>
            </a:endParaRPr>
          </a:p>
          <a:p>
            <a:pPr marL="0" indent="0">
              <a:buNone/>
            </a:pPr>
            <a:r>
              <a:rPr lang="es-ES" sz="1800" dirty="0"/>
              <a:t>Hemos identificado un grupo básico de 26 diapositivas que abarca las áreas claves (véanse los números de las diapositivas más abajo).  Puede ver este grupo básico seleccionando la opción "Mostrar diapositivas" de la barra de herramientas del grupo de diapositivas y visualizándolas </a:t>
            </a:r>
          </a:p>
          <a:p>
            <a:pPr marL="0" indent="0">
              <a:buNone/>
            </a:pPr>
            <a:endParaRPr lang="es-ES" sz="1800" u="sng" dirty="0">
              <a:solidFill>
                <a:srgbClr val="FF0000"/>
              </a:solidFill>
            </a:endParaRPr>
          </a:p>
          <a:p>
            <a:pPr marL="0" indent="0">
              <a:buNone/>
            </a:pPr>
            <a:endParaRPr lang="es-ES" sz="1800" u="sng" dirty="0">
              <a:solidFill>
                <a:srgbClr val="FF0000"/>
              </a:solidFill>
            </a:endParaRPr>
          </a:p>
          <a:p>
            <a:pPr marL="0" indent="0">
              <a:buNone/>
            </a:pPr>
            <a:endParaRPr lang="es-ES" sz="1800" dirty="0"/>
          </a:p>
          <a:p>
            <a:pPr marL="0" indent="0">
              <a:buNone/>
            </a:pPr>
            <a:r>
              <a:rPr lang="es-ES" sz="1800" dirty="0"/>
              <a:t>También hemos proporcionado "menús" de muestra que pueden adaptarse para reflejar a su público. Para los países en los que no se han proporcionado los datos locales, puede utilizar los datos a nivel europeo o los datos de un país con un servicio sanitario y una epidemia del VIH similares. </a:t>
            </a:r>
            <a:endParaRPr lang="es-ES" sz="1800" u="sng" dirty="0"/>
          </a:p>
          <a:p>
            <a:pPr marL="0" indent="0">
              <a:buNone/>
            </a:pPr>
            <a:endParaRPr lang="es-ES" sz="1800" u="sng" dirty="0"/>
          </a:p>
          <a:p>
            <a:pPr marL="0" indent="0">
              <a:buNone/>
            </a:pPr>
            <a:r>
              <a:rPr lang="es-ES" sz="1800" u="sng" dirty="0"/>
              <a:t>Diapositivas propuestas para un público específico</a:t>
            </a:r>
          </a:p>
          <a:p>
            <a:pPr marL="0" indent="0">
              <a:buNone/>
            </a:pPr>
            <a:r>
              <a:rPr lang="es-ES" sz="1800" dirty="0"/>
              <a:t>Menú 1 Altos directivos sanitarios y comisionados de servicios</a:t>
            </a:r>
          </a:p>
          <a:p>
            <a:pPr marL="0" indent="0">
              <a:buNone/>
            </a:pPr>
            <a:r>
              <a:rPr lang="es-ES" sz="1800" dirty="0"/>
              <a:t>Menú 2 Médicos que tratan alguna de las enfermedades indicadoras</a:t>
            </a:r>
          </a:p>
          <a:p>
            <a:pPr marL="0" indent="0">
              <a:buNone/>
            </a:pPr>
            <a:r>
              <a:rPr lang="es-ES" sz="1800" dirty="0"/>
              <a:t>Menú 3 Profesionales sanitarios que tratan la enfermedad indicadora y hacen las pruebas del VIH </a:t>
            </a:r>
          </a:p>
          <a:p>
            <a:pPr marL="0" indent="0">
              <a:buNone/>
            </a:pPr>
            <a:r>
              <a:rPr lang="es-ES" sz="1800" dirty="0"/>
              <a:t>Menú 4 Profesionales no sanitarios </a:t>
            </a:r>
          </a:p>
          <a:p>
            <a:pPr marL="0" indent="0">
              <a:buNone/>
            </a:pPr>
            <a:endParaRPr lang="es-ES" sz="1800" u="sng" dirty="0"/>
          </a:p>
        </p:txBody>
      </p:sp>
      <p:graphicFrame>
        <p:nvGraphicFramePr>
          <p:cNvPr id="2" name="Table 1"/>
          <p:cNvGraphicFramePr>
            <a:graphicFrameLocks noGrp="1"/>
          </p:cNvGraphicFramePr>
          <p:nvPr>
            <p:extLst>
              <p:ext uri="{D42A27DB-BD31-4B8C-83A1-F6EECF244321}">
                <p14:modId xmlns:p14="http://schemas.microsoft.com/office/powerpoint/2010/main" val="607048109"/>
              </p:ext>
            </p:extLst>
          </p:nvPr>
        </p:nvGraphicFramePr>
        <p:xfrm>
          <a:off x="597516" y="2492896"/>
          <a:ext cx="8064911" cy="547112"/>
        </p:xfrm>
        <a:graphic>
          <a:graphicData uri="http://schemas.openxmlformats.org/drawingml/2006/table">
            <a:tbl>
              <a:tblPr firstRow="1" bandRow="1">
                <a:tableStyleId>{5940675A-B579-460E-94D1-54222C63F5DA}</a:tableStyleId>
              </a:tblPr>
              <a:tblGrid>
                <a:gridCol w="424469">
                  <a:extLst>
                    <a:ext uri="{9D8B030D-6E8A-4147-A177-3AD203B41FA5}">
                      <a16:colId xmlns="" xmlns:a16="http://schemas.microsoft.com/office/drawing/2014/main" val="20000"/>
                    </a:ext>
                  </a:extLst>
                </a:gridCol>
                <a:gridCol w="424469">
                  <a:extLst>
                    <a:ext uri="{9D8B030D-6E8A-4147-A177-3AD203B41FA5}">
                      <a16:colId xmlns="" xmlns:a16="http://schemas.microsoft.com/office/drawing/2014/main" val="20001"/>
                    </a:ext>
                  </a:extLst>
                </a:gridCol>
                <a:gridCol w="424469">
                  <a:extLst>
                    <a:ext uri="{9D8B030D-6E8A-4147-A177-3AD203B41FA5}">
                      <a16:colId xmlns="" xmlns:a16="http://schemas.microsoft.com/office/drawing/2014/main" val="20002"/>
                    </a:ext>
                  </a:extLst>
                </a:gridCol>
                <a:gridCol w="424469">
                  <a:extLst>
                    <a:ext uri="{9D8B030D-6E8A-4147-A177-3AD203B41FA5}">
                      <a16:colId xmlns="" xmlns:a16="http://schemas.microsoft.com/office/drawing/2014/main" val="20003"/>
                    </a:ext>
                  </a:extLst>
                </a:gridCol>
                <a:gridCol w="424469">
                  <a:extLst>
                    <a:ext uri="{9D8B030D-6E8A-4147-A177-3AD203B41FA5}">
                      <a16:colId xmlns="" xmlns:a16="http://schemas.microsoft.com/office/drawing/2014/main" val="20004"/>
                    </a:ext>
                  </a:extLst>
                </a:gridCol>
                <a:gridCol w="424469">
                  <a:extLst>
                    <a:ext uri="{9D8B030D-6E8A-4147-A177-3AD203B41FA5}">
                      <a16:colId xmlns="" xmlns:a16="http://schemas.microsoft.com/office/drawing/2014/main" val="20005"/>
                    </a:ext>
                  </a:extLst>
                </a:gridCol>
                <a:gridCol w="424469">
                  <a:extLst>
                    <a:ext uri="{9D8B030D-6E8A-4147-A177-3AD203B41FA5}">
                      <a16:colId xmlns="" xmlns:a16="http://schemas.microsoft.com/office/drawing/2014/main" val="20006"/>
                    </a:ext>
                  </a:extLst>
                </a:gridCol>
                <a:gridCol w="424469">
                  <a:extLst>
                    <a:ext uri="{9D8B030D-6E8A-4147-A177-3AD203B41FA5}">
                      <a16:colId xmlns="" xmlns:a16="http://schemas.microsoft.com/office/drawing/2014/main" val="20007"/>
                    </a:ext>
                  </a:extLst>
                </a:gridCol>
                <a:gridCol w="424469">
                  <a:extLst>
                    <a:ext uri="{9D8B030D-6E8A-4147-A177-3AD203B41FA5}">
                      <a16:colId xmlns="" xmlns:a16="http://schemas.microsoft.com/office/drawing/2014/main" val="20008"/>
                    </a:ext>
                  </a:extLst>
                </a:gridCol>
                <a:gridCol w="424469">
                  <a:extLst>
                    <a:ext uri="{9D8B030D-6E8A-4147-A177-3AD203B41FA5}">
                      <a16:colId xmlns="" xmlns:a16="http://schemas.microsoft.com/office/drawing/2014/main" val="20009"/>
                    </a:ext>
                  </a:extLst>
                </a:gridCol>
                <a:gridCol w="424469">
                  <a:extLst>
                    <a:ext uri="{9D8B030D-6E8A-4147-A177-3AD203B41FA5}">
                      <a16:colId xmlns="" xmlns:a16="http://schemas.microsoft.com/office/drawing/2014/main" val="20010"/>
                    </a:ext>
                  </a:extLst>
                </a:gridCol>
                <a:gridCol w="424469">
                  <a:extLst>
                    <a:ext uri="{9D8B030D-6E8A-4147-A177-3AD203B41FA5}">
                      <a16:colId xmlns="" xmlns:a16="http://schemas.microsoft.com/office/drawing/2014/main" val="20011"/>
                    </a:ext>
                  </a:extLst>
                </a:gridCol>
                <a:gridCol w="424469">
                  <a:extLst>
                    <a:ext uri="{9D8B030D-6E8A-4147-A177-3AD203B41FA5}">
                      <a16:colId xmlns="" xmlns:a16="http://schemas.microsoft.com/office/drawing/2014/main" val="20012"/>
                    </a:ext>
                  </a:extLst>
                </a:gridCol>
                <a:gridCol w="424469">
                  <a:extLst>
                    <a:ext uri="{9D8B030D-6E8A-4147-A177-3AD203B41FA5}">
                      <a16:colId xmlns="" xmlns:a16="http://schemas.microsoft.com/office/drawing/2014/main" val="20013"/>
                    </a:ext>
                  </a:extLst>
                </a:gridCol>
                <a:gridCol w="424469">
                  <a:extLst>
                    <a:ext uri="{9D8B030D-6E8A-4147-A177-3AD203B41FA5}">
                      <a16:colId xmlns="" xmlns:a16="http://schemas.microsoft.com/office/drawing/2014/main" val="20014"/>
                    </a:ext>
                  </a:extLst>
                </a:gridCol>
                <a:gridCol w="424469">
                  <a:extLst>
                    <a:ext uri="{9D8B030D-6E8A-4147-A177-3AD203B41FA5}">
                      <a16:colId xmlns="" xmlns:a16="http://schemas.microsoft.com/office/drawing/2014/main" val="20015"/>
                    </a:ext>
                  </a:extLst>
                </a:gridCol>
                <a:gridCol w="424469">
                  <a:extLst>
                    <a:ext uri="{9D8B030D-6E8A-4147-A177-3AD203B41FA5}">
                      <a16:colId xmlns="" xmlns:a16="http://schemas.microsoft.com/office/drawing/2014/main" val="20016"/>
                    </a:ext>
                  </a:extLst>
                </a:gridCol>
                <a:gridCol w="424469">
                  <a:extLst>
                    <a:ext uri="{9D8B030D-6E8A-4147-A177-3AD203B41FA5}">
                      <a16:colId xmlns="" xmlns:a16="http://schemas.microsoft.com/office/drawing/2014/main" val="20017"/>
                    </a:ext>
                  </a:extLst>
                </a:gridCol>
                <a:gridCol w="424469">
                  <a:extLst>
                    <a:ext uri="{9D8B030D-6E8A-4147-A177-3AD203B41FA5}">
                      <a16:colId xmlns="" xmlns:a16="http://schemas.microsoft.com/office/drawing/2014/main" val="20018"/>
                    </a:ext>
                  </a:extLst>
                </a:gridCol>
              </a:tblGrid>
              <a:tr h="288032">
                <a:tc>
                  <a:txBody>
                    <a:bodyPr/>
                    <a:lstStyle/>
                    <a:p>
                      <a:pPr algn="ctr"/>
                      <a:r>
                        <a:rPr lang="en-GB" sz="1100" dirty="0"/>
                        <a:t>1</a:t>
                      </a: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3</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5</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11</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15</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16</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17</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19</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20</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27</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28</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30</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31</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32</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33</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35</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37</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48</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GB" sz="1100" dirty="0"/>
                        <a:t>49</a:t>
                      </a: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 xmlns:a16="http://schemas.microsoft.com/office/drawing/2014/main" val="10000"/>
                  </a:ext>
                </a:extLst>
              </a:tr>
              <a:tr h="216024">
                <a:tc>
                  <a:txBody>
                    <a:bodyPr/>
                    <a:lstStyle/>
                    <a:p>
                      <a:pPr algn="ctr"/>
                      <a:r>
                        <a:rPr lang="en-GB" sz="1100" dirty="0"/>
                        <a:t>50</a:t>
                      </a:r>
                    </a:p>
                  </a:txBody>
                  <a:tcPr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52</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54</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56</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59</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60</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63</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bl>
          </a:graphicData>
        </a:graphic>
      </p:graphicFrame>
      <p:grpSp>
        <p:nvGrpSpPr>
          <p:cNvPr id="5" name="Group 4"/>
          <p:cNvGrpSpPr/>
          <p:nvPr/>
        </p:nvGrpSpPr>
        <p:grpSpPr>
          <a:xfrm>
            <a:off x="179512" y="6381328"/>
            <a:ext cx="8888434" cy="372932"/>
            <a:chOff x="179512" y="6381328"/>
            <a:chExt cx="8888434" cy="372932"/>
          </a:xfrm>
        </p:grpSpPr>
        <p:pic>
          <p:nvPicPr>
            <p:cNvPr id="7" name="Picture 3" descr="E:\Work\1___CPH_HIV\HiE\1. OptTEST start\text for optest\Logo\Optest full_croppe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4860" y="6381328"/>
              <a:ext cx="963086" cy="372932"/>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Connector 7"/>
            <p:cNvCxnSpPr/>
            <p:nvPr/>
          </p:nvCxnSpPr>
          <p:spPr>
            <a:xfrm>
              <a:off x="179512" y="6633596"/>
              <a:ext cx="849694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179512" y="6685436"/>
              <a:ext cx="7992888" cy="0"/>
            </a:xfrm>
            <a:prstGeom prst="line">
              <a:avLst/>
            </a:prstGeom>
            <a:ln w="38100">
              <a:solidFill>
                <a:srgbClr val="617A7D"/>
              </a:solidFill>
            </a:ln>
          </p:spPr>
          <p:style>
            <a:lnRef idx="1">
              <a:schemeClr val="accent1"/>
            </a:lnRef>
            <a:fillRef idx="0">
              <a:schemeClr val="accent1"/>
            </a:fillRef>
            <a:effectRef idx="0">
              <a:schemeClr val="accent1"/>
            </a:effectRef>
            <a:fontRef idx="minor">
              <a:schemeClr val="tx1"/>
            </a:fontRef>
          </p:style>
        </p:cxnSp>
        <p:sp>
          <p:nvSpPr>
            <p:cNvPr id="10" name="Freeform 9"/>
            <p:cNvSpPr/>
            <p:nvPr/>
          </p:nvSpPr>
          <p:spPr>
            <a:xfrm>
              <a:off x="8655844" y="6584156"/>
              <a:ext cx="142875" cy="49440"/>
            </a:xfrm>
            <a:custGeom>
              <a:avLst/>
              <a:gdLst>
                <a:gd name="connsiteX0" fmla="*/ 142875 w 142875"/>
                <a:gd name="connsiteY0" fmla="*/ 0 h 52388"/>
                <a:gd name="connsiteX1" fmla="*/ 85725 w 142875"/>
                <a:gd name="connsiteY1" fmla="*/ 42863 h 52388"/>
                <a:gd name="connsiteX2" fmla="*/ 0 w 142875"/>
                <a:gd name="connsiteY2" fmla="*/ 52388 h 52388"/>
                <a:gd name="connsiteX3" fmla="*/ 0 w 142875"/>
                <a:gd name="connsiteY3" fmla="*/ 52388 h 52388"/>
              </a:gdLst>
              <a:ahLst/>
              <a:cxnLst>
                <a:cxn ang="0">
                  <a:pos x="connsiteX0" y="connsiteY0"/>
                </a:cxn>
                <a:cxn ang="0">
                  <a:pos x="connsiteX1" y="connsiteY1"/>
                </a:cxn>
                <a:cxn ang="0">
                  <a:pos x="connsiteX2" y="connsiteY2"/>
                </a:cxn>
                <a:cxn ang="0">
                  <a:pos x="connsiteX3" y="connsiteY3"/>
                </a:cxn>
              </a:cxnLst>
              <a:rect l="l" t="t" r="r" b="b"/>
              <a:pathLst>
                <a:path w="142875" h="52388">
                  <a:moveTo>
                    <a:pt x="142875" y="0"/>
                  </a:moveTo>
                  <a:cubicBezTo>
                    <a:pt x="126206" y="17066"/>
                    <a:pt x="109537" y="34132"/>
                    <a:pt x="85725" y="42863"/>
                  </a:cubicBezTo>
                  <a:cubicBezTo>
                    <a:pt x="61913" y="51594"/>
                    <a:pt x="0" y="52388"/>
                    <a:pt x="0" y="52388"/>
                  </a:cubicBezTo>
                  <a:lnTo>
                    <a:pt x="0" y="52388"/>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962035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490066"/>
          </a:xfrm>
        </p:spPr>
        <p:txBody>
          <a:bodyPr anchor="t">
            <a:noAutofit/>
          </a:bodyPr>
          <a:lstStyle/>
          <a:p>
            <a:pPr algn="l"/>
            <a:r>
              <a:rPr lang="es-ES" sz="2000" dirty="0">
                <a:solidFill>
                  <a:schemeClr val="bg1">
                    <a:lumMod val="50000"/>
                  </a:schemeClr>
                </a:solidFill>
              </a:rPr>
              <a:t>PRUEBA DEL VIH EN ENFERMEDADES INDICADORAS: EL GRUPO DE DIAPOSITIVAS</a:t>
            </a:r>
          </a:p>
        </p:txBody>
      </p:sp>
      <p:sp>
        <p:nvSpPr>
          <p:cNvPr id="3" name="Content Placeholder 2"/>
          <p:cNvSpPr>
            <a:spLocks noGrp="1"/>
          </p:cNvSpPr>
          <p:nvPr>
            <p:ph idx="1"/>
          </p:nvPr>
        </p:nvSpPr>
        <p:spPr>
          <a:xfrm>
            <a:off x="467544" y="836712"/>
            <a:ext cx="8424936" cy="5544616"/>
          </a:xfrm>
        </p:spPr>
        <p:txBody>
          <a:bodyPr>
            <a:normAutofit/>
          </a:bodyPr>
          <a:lstStyle/>
          <a:p>
            <a:pPr marL="0" indent="0">
              <a:buNone/>
            </a:pPr>
            <a:endParaRPr lang="es-ES" sz="1400" u="sng" dirty="0"/>
          </a:p>
          <a:p>
            <a:pPr marL="0" indent="0">
              <a:buNone/>
            </a:pPr>
            <a:r>
              <a:rPr lang="es-ES" sz="1400" u="sng" dirty="0"/>
              <a:t>Menú 1</a:t>
            </a:r>
            <a:r>
              <a:rPr lang="es-ES" sz="1400" dirty="0"/>
              <a:t>: Para los altos responsables sanitarios y comisionados de servicios:</a:t>
            </a:r>
          </a:p>
          <a:p>
            <a:pPr marL="0" indent="0">
              <a:buNone/>
            </a:pPr>
            <a:r>
              <a:rPr lang="es-ES" sz="1400" dirty="0"/>
              <a:t>El objetivo consistirá en influir en el público para que presenten la prueba del VIH en enfermedades indicadoras. Quizás quiera explicar por qué se necesitan más pruebas, los posibles beneficios para la organización y la salud de la población a la que se proporcionan para obtener apoyo y/o financiación para la prueba del VIH.  </a:t>
            </a:r>
          </a:p>
          <a:p>
            <a:pPr marL="0" indent="0">
              <a:buNone/>
            </a:pPr>
            <a:endParaRPr lang="es-ES" sz="1800" dirty="0">
              <a:solidFill>
                <a:srgbClr val="00B050"/>
              </a:solidFill>
            </a:endParaRPr>
          </a:p>
          <a:p>
            <a:pPr marL="0" indent="0">
              <a:buNone/>
            </a:pPr>
            <a:endParaRPr lang="es-ES" sz="1800" dirty="0">
              <a:solidFill>
                <a:srgbClr val="00B050"/>
              </a:solidFill>
            </a:endParaRPr>
          </a:p>
          <a:p>
            <a:pPr marL="271463" indent="-271463">
              <a:buNone/>
            </a:pPr>
            <a:endParaRPr lang="es-ES" sz="1400" u="sng" dirty="0"/>
          </a:p>
          <a:p>
            <a:pPr marL="271463" indent="-271463">
              <a:buNone/>
            </a:pPr>
            <a:endParaRPr lang="es-ES" sz="1400" u="sng" dirty="0"/>
          </a:p>
          <a:p>
            <a:pPr marL="271463" indent="-271463">
              <a:buNone/>
            </a:pPr>
            <a:endParaRPr lang="es-ES" sz="1400" u="sng" dirty="0"/>
          </a:p>
          <a:p>
            <a:pPr marL="271463" indent="-271463">
              <a:buNone/>
            </a:pPr>
            <a:endParaRPr lang="es-ES" sz="1400" u="sng" dirty="0"/>
          </a:p>
          <a:p>
            <a:pPr marL="271463" indent="-271463">
              <a:buNone/>
            </a:pPr>
            <a:r>
              <a:rPr lang="es-ES" sz="1400" u="sng" dirty="0"/>
              <a:t>Menú 2</a:t>
            </a:r>
            <a:r>
              <a:rPr lang="es-ES" sz="1400" dirty="0"/>
              <a:t>: Para los médicos que tratan alguna de las enfermedades indicadoras: </a:t>
            </a:r>
          </a:p>
          <a:p>
            <a:pPr marL="0" indent="0">
              <a:buNone/>
            </a:pPr>
            <a:r>
              <a:rPr lang="es-ES" sz="1400" dirty="0"/>
              <a:t>El objetivo consistirá en demostrar a los médicos la necesidad de la prueba del VIH en enfermedades indicadoras en general y en la enfermedad indicadora específica que tratan. Esta puede formar parte de una reunión del departamento o médica periódica. </a:t>
            </a:r>
          </a:p>
          <a:p>
            <a:pPr marL="0" indent="0">
              <a:buNone/>
            </a:pPr>
            <a:endParaRPr lang="es-ES" sz="1400" dirty="0"/>
          </a:p>
          <a:p>
            <a:pPr marL="0" indent="0">
              <a:buNone/>
            </a:pPr>
            <a:endParaRPr lang="es-ES" sz="1400" u="sng" dirty="0"/>
          </a:p>
          <a:p>
            <a:pPr marL="0" indent="0">
              <a:buNone/>
            </a:pPr>
            <a:endParaRPr lang="es-ES" sz="1400" u="sng" dirty="0"/>
          </a:p>
          <a:p>
            <a:pPr marL="0" indent="0">
              <a:buNone/>
            </a:pPr>
            <a:endParaRPr lang="es-ES" sz="1400" u="sng" dirty="0"/>
          </a:p>
        </p:txBody>
      </p:sp>
      <p:graphicFrame>
        <p:nvGraphicFramePr>
          <p:cNvPr id="2" name="Table 1"/>
          <p:cNvGraphicFramePr>
            <a:graphicFrameLocks noGrp="1"/>
          </p:cNvGraphicFramePr>
          <p:nvPr>
            <p:extLst>
              <p:ext uri="{D42A27DB-BD31-4B8C-83A1-F6EECF244321}">
                <p14:modId xmlns:p14="http://schemas.microsoft.com/office/powerpoint/2010/main" val="868127775"/>
              </p:ext>
            </p:extLst>
          </p:nvPr>
        </p:nvGraphicFramePr>
        <p:xfrm>
          <a:off x="467556" y="2492896"/>
          <a:ext cx="8208900" cy="864096"/>
        </p:xfrm>
        <a:graphic>
          <a:graphicData uri="http://schemas.openxmlformats.org/drawingml/2006/table">
            <a:tbl>
              <a:tblPr firstRow="1" bandRow="1">
                <a:tableStyleId>{5940675A-B579-460E-94D1-54222C63F5DA}</a:tableStyleId>
              </a:tblPr>
              <a:tblGrid>
                <a:gridCol w="410445">
                  <a:extLst>
                    <a:ext uri="{9D8B030D-6E8A-4147-A177-3AD203B41FA5}">
                      <a16:colId xmlns="" xmlns:a16="http://schemas.microsoft.com/office/drawing/2014/main" val="20000"/>
                    </a:ext>
                  </a:extLst>
                </a:gridCol>
                <a:gridCol w="410445">
                  <a:extLst>
                    <a:ext uri="{9D8B030D-6E8A-4147-A177-3AD203B41FA5}">
                      <a16:colId xmlns="" xmlns:a16="http://schemas.microsoft.com/office/drawing/2014/main" val="20001"/>
                    </a:ext>
                  </a:extLst>
                </a:gridCol>
                <a:gridCol w="410445">
                  <a:extLst>
                    <a:ext uri="{9D8B030D-6E8A-4147-A177-3AD203B41FA5}">
                      <a16:colId xmlns="" xmlns:a16="http://schemas.microsoft.com/office/drawing/2014/main" val="20002"/>
                    </a:ext>
                  </a:extLst>
                </a:gridCol>
                <a:gridCol w="410445">
                  <a:extLst>
                    <a:ext uri="{9D8B030D-6E8A-4147-A177-3AD203B41FA5}">
                      <a16:colId xmlns="" xmlns:a16="http://schemas.microsoft.com/office/drawing/2014/main" val="20003"/>
                    </a:ext>
                  </a:extLst>
                </a:gridCol>
                <a:gridCol w="410445">
                  <a:extLst>
                    <a:ext uri="{9D8B030D-6E8A-4147-A177-3AD203B41FA5}">
                      <a16:colId xmlns="" xmlns:a16="http://schemas.microsoft.com/office/drawing/2014/main" val="20004"/>
                    </a:ext>
                  </a:extLst>
                </a:gridCol>
                <a:gridCol w="410445">
                  <a:extLst>
                    <a:ext uri="{9D8B030D-6E8A-4147-A177-3AD203B41FA5}">
                      <a16:colId xmlns="" xmlns:a16="http://schemas.microsoft.com/office/drawing/2014/main" val="20005"/>
                    </a:ext>
                  </a:extLst>
                </a:gridCol>
                <a:gridCol w="410445">
                  <a:extLst>
                    <a:ext uri="{9D8B030D-6E8A-4147-A177-3AD203B41FA5}">
                      <a16:colId xmlns="" xmlns:a16="http://schemas.microsoft.com/office/drawing/2014/main" val="20006"/>
                    </a:ext>
                  </a:extLst>
                </a:gridCol>
                <a:gridCol w="410445">
                  <a:extLst>
                    <a:ext uri="{9D8B030D-6E8A-4147-A177-3AD203B41FA5}">
                      <a16:colId xmlns="" xmlns:a16="http://schemas.microsoft.com/office/drawing/2014/main" val="20007"/>
                    </a:ext>
                  </a:extLst>
                </a:gridCol>
                <a:gridCol w="410445">
                  <a:extLst>
                    <a:ext uri="{9D8B030D-6E8A-4147-A177-3AD203B41FA5}">
                      <a16:colId xmlns="" xmlns:a16="http://schemas.microsoft.com/office/drawing/2014/main" val="20008"/>
                    </a:ext>
                  </a:extLst>
                </a:gridCol>
                <a:gridCol w="410445">
                  <a:extLst>
                    <a:ext uri="{9D8B030D-6E8A-4147-A177-3AD203B41FA5}">
                      <a16:colId xmlns="" xmlns:a16="http://schemas.microsoft.com/office/drawing/2014/main" val="20009"/>
                    </a:ext>
                  </a:extLst>
                </a:gridCol>
                <a:gridCol w="410445">
                  <a:extLst>
                    <a:ext uri="{9D8B030D-6E8A-4147-A177-3AD203B41FA5}">
                      <a16:colId xmlns="" xmlns:a16="http://schemas.microsoft.com/office/drawing/2014/main" val="20010"/>
                    </a:ext>
                  </a:extLst>
                </a:gridCol>
                <a:gridCol w="410445">
                  <a:extLst>
                    <a:ext uri="{9D8B030D-6E8A-4147-A177-3AD203B41FA5}">
                      <a16:colId xmlns="" xmlns:a16="http://schemas.microsoft.com/office/drawing/2014/main" val="20011"/>
                    </a:ext>
                  </a:extLst>
                </a:gridCol>
                <a:gridCol w="410445">
                  <a:extLst>
                    <a:ext uri="{9D8B030D-6E8A-4147-A177-3AD203B41FA5}">
                      <a16:colId xmlns="" xmlns:a16="http://schemas.microsoft.com/office/drawing/2014/main" val="20012"/>
                    </a:ext>
                  </a:extLst>
                </a:gridCol>
                <a:gridCol w="410445">
                  <a:extLst>
                    <a:ext uri="{9D8B030D-6E8A-4147-A177-3AD203B41FA5}">
                      <a16:colId xmlns="" xmlns:a16="http://schemas.microsoft.com/office/drawing/2014/main" val="20013"/>
                    </a:ext>
                  </a:extLst>
                </a:gridCol>
                <a:gridCol w="410445">
                  <a:extLst>
                    <a:ext uri="{9D8B030D-6E8A-4147-A177-3AD203B41FA5}">
                      <a16:colId xmlns="" xmlns:a16="http://schemas.microsoft.com/office/drawing/2014/main" val="20014"/>
                    </a:ext>
                  </a:extLst>
                </a:gridCol>
                <a:gridCol w="410445">
                  <a:extLst>
                    <a:ext uri="{9D8B030D-6E8A-4147-A177-3AD203B41FA5}">
                      <a16:colId xmlns="" xmlns:a16="http://schemas.microsoft.com/office/drawing/2014/main" val="20015"/>
                    </a:ext>
                  </a:extLst>
                </a:gridCol>
                <a:gridCol w="410445">
                  <a:extLst>
                    <a:ext uri="{9D8B030D-6E8A-4147-A177-3AD203B41FA5}">
                      <a16:colId xmlns="" xmlns:a16="http://schemas.microsoft.com/office/drawing/2014/main" val="20016"/>
                    </a:ext>
                  </a:extLst>
                </a:gridCol>
                <a:gridCol w="410445">
                  <a:extLst>
                    <a:ext uri="{9D8B030D-6E8A-4147-A177-3AD203B41FA5}">
                      <a16:colId xmlns="" xmlns:a16="http://schemas.microsoft.com/office/drawing/2014/main" val="20017"/>
                    </a:ext>
                  </a:extLst>
                </a:gridCol>
                <a:gridCol w="410445">
                  <a:extLst>
                    <a:ext uri="{9D8B030D-6E8A-4147-A177-3AD203B41FA5}">
                      <a16:colId xmlns="" xmlns:a16="http://schemas.microsoft.com/office/drawing/2014/main" val="20018"/>
                    </a:ext>
                  </a:extLst>
                </a:gridCol>
                <a:gridCol w="410445">
                  <a:extLst>
                    <a:ext uri="{9D8B030D-6E8A-4147-A177-3AD203B41FA5}">
                      <a16:colId xmlns="" xmlns:a16="http://schemas.microsoft.com/office/drawing/2014/main" val="20019"/>
                    </a:ext>
                  </a:extLst>
                </a:gridCol>
              </a:tblGrid>
              <a:tr h="288032">
                <a:tc>
                  <a:txBody>
                    <a:bodyPr/>
                    <a:lstStyle/>
                    <a:p>
                      <a:pPr algn="ctr">
                        <a:spcAft>
                          <a:spcPts val="0"/>
                        </a:spcAft>
                      </a:pPr>
                      <a:r>
                        <a:rPr lang="es-ES" sz="1100" dirty="0">
                          <a:effectLst/>
                          <a:latin typeface="+mn-lt"/>
                        </a:rPr>
                        <a:t>1</a:t>
                      </a: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2</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3</a:t>
                      </a:r>
                    </a:p>
                  </a:txBody>
                  <a:tcPr marL="0" marR="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4</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5</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6</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9</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10</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11</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12</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s-ES" sz="1100" dirty="0">
                          <a:effectLst/>
                          <a:latin typeface="+mn-lt"/>
                        </a:rPr>
                        <a:t>13</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14</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15</a:t>
                      </a:r>
                    </a:p>
                  </a:txBody>
                  <a:tcPr marL="0" marR="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16</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17</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18</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19</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20</a:t>
                      </a:r>
                    </a:p>
                  </a:txBody>
                  <a:tcPr marL="0" marR="0" marT="0"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22</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spcAft>
                          <a:spcPts val="0"/>
                        </a:spcAft>
                      </a:pPr>
                      <a:r>
                        <a:rPr lang="es-ES" sz="1100" dirty="0">
                          <a:effectLst/>
                          <a:latin typeface="+mn-lt"/>
                        </a:rPr>
                        <a:t>25</a:t>
                      </a: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 xmlns:a16="http://schemas.microsoft.com/office/drawing/2014/main" val="10000"/>
                  </a:ext>
                </a:extLst>
              </a:tr>
              <a:tr h="288032">
                <a:tc>
                  <a:txBody>
                    <a:bodyPr/>
                    <a:lstStyle/>
                    <a:p>
                      <a:pPr algn="ctr">
                        <a:spcAft>
                          <a:spcPts val="0"/>
                        </a:spcAft>
                      </a:pPr>
                      <a:r>
                        <a:rPr lang="es-ES" sz="1100" dirty="0">
                          <a:effectLst/>
                          <a:latin typeface="+mn-lt"/>
                        </a:rPr>
                        <a:t>26</a:t>
                      </a:r>
                    </a:p>
                  </a:txBody>
                  <a:tcPr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27</a:t>
                      </a:r>
                    </a:p>
                  </a:txBody>
                  <a:tcPr marL="0" marR="0" marT="0"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28</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dirty="0">
                          <a:effectLst/>
                          <a:latin typeface="+mn-lt"/>
                        </a:rPr>
                        <a:t>29</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dirty="0">
                          <a:effectLst/>
                          <a:latin typeface="+mn-lt"/>
                        </a:rPr>
                        <a:t>30</a:t>
                      </a:r>
                    </a:p>
                  </a:txBody>
                  <a:tcPr marL="0" marR="0" marT="0"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31</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32</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33</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34</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35</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37</a:t>
                      </a:r>
                    </a:p>
                  </a:txBody>
                  <a:tcPr marL="0" marR="0" marT="0"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39</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40</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41</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42</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43</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44</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45</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46</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dirty="0">
                          <a:effectLst/>
                          <a:latin typeface="+mn-lt"/>
                        </a:rPr>
                        <a:t>47</a:t>
                      </a:r>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r h="288032">
                <a:tc>
                  <a:txBody>
                    <a:bodyPr/>
                    <a:lstStyle/>
                    <a:p>
                      <a:pPr marL="0" algn="ctr" defTabSz="912370" rtl="0" eaLnBrk="1" latinLnBrk="0" hangingPunct="1"/>
                      <a:r>
                        <a:rPr lang="es-ES" sz="1100" dirty="0">
                          <a:latin typeface="+mn-lt"/>
                        </a:rPr>
                        <a:t>48</a:t>
                      </a:r>
                    </a:p>
                  </a:txBody>
                  <a:tcPr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dirty="0">
                          <a:effectLst/>
                          <a:latin typeface="+mn-lt"/>
                        </a:rPr>
                        <a:t>49</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50</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51</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52</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54</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dirty="0">
                          <a:effectLst/>
                          <a:latin typeface="+mn-lt"/>
                        </a:rPr>
                        <a:t>55</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dirty="0">
                          <a:effectLst/>
                          <a:latin typeface="+mn-lt"/>
                        </a:rPr>
                        <a:t>56</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57</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58</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59</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60</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a:effectLst/>
                          <a:latin typeface="+mn-lt"/>
                        </a:rPr>
                        <a:t>61</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s-ES" sz="1100" dirty="0">
                          <a:effectLst/>
                          <a:latin typeface="+mn-lt"/>
                        </a:rPr>
                        <a:t>63</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latin typeface="+mn-lt"/>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latin typeface="+mn-lt"/>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latin typeface="+mn-lt"/>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latin typeface="+mn-lt"/>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latin typeface="+mn-lt"/>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latin typeface="+mn-lt"/>
                      </a:endParaRPr>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bl>
          </a:graphicData>
        </a:graphic>
      </p:graphicFrame>
      <p:grpSp>
        <p:nvGrpSpPr>
          <p:cNvPr id="7" name="Group 6"/>
          <p:cNvGrpSpPr/>
          <p:nvPr/>
        </p:nvGrpSpPr>
        <p:grpSpPr>
          <a:xfrm>
            <a:off x="179512" y="6381328"/>
            <a:ext cx="8888434" cy="372932"/>
            <a:chOff x="179512" y="6381328"/>
            <a:chExt cx="8888434" cy="372932"/>
          </a:xfrm>
        </p:grpSpPr>
        <p:pic>
          <p:nvPicPr>
            <p:cNvPr id="8" name="Picture 3" descr="E:\Work\1___CPH_HIV\HiE\1. OptTEST start\text for optest\Logo\Optest full_croppe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4860" y="6381328"/>
              <a:ext cx="963086" cy="372932"/>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Connector 8"/>
            <p:cNvCxnSpPr/>
            <p:nvPr/>
          </p:nvCxnSpPr>
          <p:spPr>
            <a:xfrm>
              <a:off x="179512" y="6633596"/>
              <a:ext cx="849694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179512" y="6685436"/>
              <a:ext cx="7992888" cy="0"/>
            </a:xfrm>
            <a:prstGeom prst="line">
              <a:avLst/>
            </a:prstGeom>
            <a:ln w="38100">
              <a:solidFill>
                <a:srgbClr val="617A7D"/>
              </a:solidFill>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8655844" y="6584156"/>
              <a:ext cx="142875" cy="49440"/>
            </a:xfrm>
            <a:custGeom>
              <a:avLst/>
              <a:gdLst>
                <a:gd name="connsiteX0" fmla="*/ 142875 w 142875"/>
                <a:gd name="connsiteY0" fmla="*/ 0 h 52388"/>
                <a:gd name="connsiteX1" fmla="*/ 85725 w 142875"/>
                <a:gd name="connsiteY1" fmla="*/ 42863 h 52388"/>
                <a:gd name="connsiteX2" fmla="*/ 0 w 142875"/>
                <a:gd name="connsiteY2" fmla="*/ 52388 h 52388"/>
                <a:gd name="connsiteX3" fmla="*/ 0 w 142875"/>
                <a:gd name="connsiteY3" fmla="*/ 52388 h 52388"/>
              </a:gdLst>
              <a:ahLst/>
              <a:cxnLst>
                <a:cxn ang="0">
                  <a:pos x="connsiteX0" y="connsiteY0"/>
                </a:cxn>
                <a:cxn ang="0">
                  <a:pos x="connsiteX1" y="connsiteY1"/>
                </a:cxn>
                <a:cxn ang="0">
                  <a:pos x="connsiteX2" y="connsiteY2"/>
                </a:cxn>
                <a:cxn ang="0">
                  <a:pos x="connsiteX3" y="connsiteY3"/>
                </a:cxn>
              </a:cxnLst>
              <a:rect l="l" t="t" r="r" b="b"/>
              <a:pathLst>
                <a:path w="142875" h="52388">
                  <a:moveTo>
                    <a:pt x="142875" y="0"/>
                  </a:moveTo>
                  <a:cubicBezTo>
                    <a:pt x="126206" y="17066"/>
                    <a:pt x="109537" y="34132"/>
                    <a:pt x="85725" y="42863"/>
                  </a:cubicBezTo>
                  <a:cubicBezTo>
                    <a:pt x="61913" y="51594"/>
                    <a:pt x="0" y="52388"/>
                    <a:pt x="0" y="52388"/>
                  </a:cubicBezTo>
                  <a:lnTo>
                    <a:pt x="0" y="52388"/>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aphicFrame>
        <p:nvGraphicFramePr>
          <p:cNvPr id="5" name="Table 4"/>
          <p:cNvGraphicFramePr>
            <a:graphicFrameLocks noGrp="1"/>
          </p:cNvGraphicFramePr>
          <p:nvPr>
            <p:extLst>
              <p:ext uri="{D42A27DB-BD31-4B8C-83A1-F6EECF244321}">
                <p14:modId xmlns:p14="http://schemas.microsoft.com/office/powerpoint/2010/main" val="3592641733"/>
              </p:ext>
            </p:extLst>
          </p:nvPr>
        </p:nvGraphicFramePr>
        <p:xfrm>
          <a:off x="518944" y="4797152"/>
          <a:ext cx="8136891" cy="864096"/>
        </p:xfrm>
        <a:graphic>
          <a:graphicData uri="http://schemas.openxmlformats.org/drawingml/2006/table">
            <a:tbl>
              <a:tblPr firstRow="1" bandRow="1">
                <a:tableStyleId>{5C22544A-7EE6-4342-B048-85BDC9FD1C3A}</a:tableStyleId>
              </a:tblPr>
              <a:tblGrid>
                <a:gridCol w="387471">
                  <a:extLst>
                    <a:ext uri="{9D8B030D-6E8A-4147-A177-3AD203B41FA5}">
                      <a16:colId xmlns="" xmlns:a16="http://schemas.microsoft.com/office/drawing/2014/main" val="20000"/>
                    </a:ext>
                  </a:extLst>
                </a:gridCol>
                <a:gridCol w="387471">
                  <a:extLst>
                    <a:ext uri="{9D8B030D-6E8A-4147-A177-3AD203B41FA5}">
                      <a16:colId xmlns="" xmlns:a16="http://schemas.microsoft.com/office/drawing/2014/main" val="20001"/>
                    </a:ext>
                  </a:extLst>
                </a:gridCol>
                <a:gridCol w="387471">
                  <a:extLst>
                    <a:ext uri="{9D8B030D-6E8A-4147-A177-3AD203B41FA5}">
                      <a16:colId xmlns="" xmlns:a16="http://schemas.microsoft.com/office/drawing/2014/main" val="20002"/>
                    </a:ext>
                  </a:extLst>
                </a:gridCol>
                <a:gridCol w="387471">
                  <a:extLst>
                    <a:ext uri="{9D8B030D-6E8A-4147-A177-3AD203B41FA5}">
                      <a16:colId xmlns="" xmlns:a16="http://schemas.microsoft.com/office/drawing/2014/main" val="20003"/>
                    </a:ext>
                  </a:extLst>
                </a:gridCol>
                <a:gridCol w="387471">
                  <a:extLst>
                    <a:ext uri="{9D8B030D-6E8A-4147-A177-3AD203B41FA5}">
                      <a16:colId xmlns="" xmlns:a16="http://schemas.microsoft.com/office/drawing/2014/main" val="20004"/>
                    </a:ext>
                  </a:extLst>
                </a:gridCol>
                <a:gridCol w="387471">
                  <a:extLst>
                    <a:ext uri="{9D8B030D-6E8A-4147-A177-3AD203B41FA5}">
                      <a16:colId xmlns="" xmlns:a16="http://schemas.microsoft.com/office/drawing/2014/main" val="20005"/>
                    </a:ext>
                  </a:extLst>
                </a:gridCol>
                <a:gridCol w="387471">
                  <a:extLst>
                    <a:ext uri="{9D8B030D-6E8A-4147-A177-3AD203B41FA5}">
                      <a16:colId xmlns="" xmlns:a16="http://schemas.microsoft.com/office/drawing/2014/main" val="20006"/>
                    </a:ext>
                  </a:extLst>
                </a:gridCol>
                <a:gridCol w="387471">
                  <a:extLst>
                    <a:ext uri="{9D8B030D-6E8A-4147-A177-3AD203B41FA5}">
                      <a16:colId xmlns="" xmlns:a16="http://schemas.microsoft.com/office/drawing/2014/main" val="20007"/>
                    </a:ext>
                  </a:extLst>
                </a:gridCol>
                <a:gridCol w="387471">
                  <a:extLst>
                    <a:ext uri="{9D8B030D-6E8A-4147-A177-3AD203B41FA5}">
                      <a16:colId xmlns="" xmlns:a16="http://schemas.microsoft.com/office/drawing/2014/main" val="20008"/>
                    </a:ext>
                  </a:extLst>
                </a:gridCol>
                <a:gridCol w="387471">
                  <a:extLst>
                    <a:ext uri="{9D8B030D-6E8A-4147-A177-3AD203B41FA5}">
                      <a16:colId xmlns="" xmlns:a16="http://schemas.microsoft.com/office/drawing/2014/main" val="20009"/>
                    </a:ext>
                  </a:extLst>
                </a:gridCol>
                <a:gridCol w="387471">
                  <a:extLst>
                    <a:ext uri="{9D8B030D-6E8A-4147-A177-3AD203B41FA5}">
                      <a16:colId xmlns="" xmlns:a16="http://schemas.microsoft.com/office/drawing/2014/main" val="20010"/>
                    </a:ext>
                  </a:extLst>
                </a:gridCol>
                <a:gridCol w="387471">
                  <a:extLst>
                    <a:ext uri="{9D8B030D-6E8A-4147-A177-3AD203B41FA5}">
                      <a16:colId xmlns="" xmlns:a16="http://schemas.microsoft.com/office/drawing/2014/main" val="20011"/>
                    </a:ext>
                  </a:extLst>
                </a:gridCol>
                <a:gridCol w="387471">
                  <a:extLst>
                    <a:ext uri="{9D8B030D-6E8A-4147-A177-3AD203B41FA5}">
                      <a16:colId xmlns="" xmlns:a16="http://schemas.microsoft.com/office/drawing/2014/main" val="20012"/>
                    </a:ext>
                  </a:extLst>
                </a:gridCol>
                <a:gridCol w="387471">
                  <a:extLst>
                    <a:ext uri="{9D8B030D-6E8A-4147-A177-3AD203B41FA5}">
                      <a16:colId xmlns="" xmlns:a16="http://schemas.microsoft.com/office/drawing/2014/main" val="20013"/>
                    </a:ext>
                  </a:extLst>
                </a:gridCol>
                <a:gridCol w="387471">
                  <a:extLst>
                    <a:ext uri="{9D8B030D-6E8A-4147-A177-3AD203B41FA5}">
                      <a16:colId xmlns="" xmlns:a16="http://schemas.microsoft.com/office/drawing/2014/main" val="20014"/>
                    </a:ext>
                  </a:extLst>
                </a:gridCol>
                <a:gridCol w="387471">
                  <a:extLst>
                    <a:ext uri="{9D8B030D-6E8A-4147-A177-3AD203B41FA5}">
                      <a16:colId xmlns="" xmlns:a16="http://schemas.microsoft.com/office/drawing/2014/main" val="20015"/>
                    </a:ext>
                  </a:extLst>
                </a:gridCol>
                <a:gridCol w="387471">
                  <a:extLst>
                    <a:ext uri="{9D8B030D-6E8A-4147-A177-3AD203B41FA5}">
                      <a16:colId xmlns="" xmlns:a16="http://schemas.microsoft.com/office/drawing/2014/main" val="20016"/>
                    </a:ext>
                  </a:extLst>
                </a:gridCol>
                <a:gridCol w="387471">
                  <a:extLst>
                    <a:ext uri="{9D8B030D-6E8A-4147-A177-3AD203B41FA5}">
                      <a16:colId xmlns="" xmlns:a16="http://schemas.microsoft.com/office/drawing/2014/main" val="20017"/>
                    </a:ext>
                  </a:extLst>
                </a:gridCol>
                <a:gridCol w="387471">
                  <a:extLst>
                    <a:ext uri="{9D8B030D-6E8A-4147-A177-3AD203B41FA5}">
                      <a16:colId xmlns="" xmlns:a16="http://schemas.microsoft.com/office/drawing/2014/main" val="20018"/>
                    </a:ext>
                  </a:extLst>
                </a:gridCol>
                <a:gridCol w="387471">
                  <a:extLst>
                    <a:ext uri="{9D8B030D-6E8A-4147-A177-3AD203B41FA5}">
                      <a16:colId xmlns="" xmlns:a16="http://schemas.microsoft.com/office/drawing/2014/main" val="20019"/>
                    </a:ext>
                  </a:extLst>
                </a:gridCol>
                <a:gridCol w="387471">
                  <a:extLst>
                    <a:ext uri="{9D8B030D-6E8A-4147-A177-3AD203B41FA5}">
                      <a16:colId xmlns="" xmlns:a16="http://schemas.microsoft.com/office/drawing/2014/main" val="20020"/>
                    </a:ext>
                  </a:extLst>
                </a:gridCol>
              </a:tblGrid>
              <a:tr h="288032">
                <a:tc>
                  <a:txBody>
                    <a:bodyPr/>
                    <a:lstStyle/>
                    <a:p>
                      <a:pPr algn="ctr">
                        <a:spcAft>
                          <a:spcPts val="0"/>
                        </a:spcAft>
                      </a:pPr>
                      <a:r>
                        <a:rPr lang="es-ES" sz="1100" b="0" dirty="0">
                          <a:solidFill>
                            <a:schemeClr val="tx1"/>
                          </a:solidFill>
                          <a:effectLst/>
                          <a:latin typeface="+mn-lt"/>
                        </a:rPr>
                        <a:t>1</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2</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3</a:t>
                      </a:r>
                    </a:p>
                  </a:txBody>
                  <a:tcPr marL="0" marR="0" marT="0" marB="0"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4</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5</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6</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7</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9</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10</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11</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12</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13</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14</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15</a:t>
                      </a:r>
                    </a:p>
                  </a:txBody>
                  <a:tcPr marL="0" marR="0" marT="0" marB="0"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16</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17</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18</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19</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20</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21</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dirty="0">
                          <a:solidFill>
                            <a:schemeClr val="tx1"/>
                          </a:solidFill>
                          <a:effectLst/>
                          <a:latin typeface="+mn-lt"/>
                        </a:rPr>
                        <a:t>22</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 xmlns:a16="http://schemas.microsoft.com/office/drawing/2014/main" val="10000"/>
                  </a:ext>
                </a:extLst>
              </a:tr>
              <a:tr h="288032">
                <a:tc>
                  <a:txBody>
                    <a:bodyPr/>
                    <a:lstStyle/>
                    <a:p>
                      <a:pPr algn="ctr"/>
                      <a:r>
                        <a:rPr lang="es-ES" sz="1100" b="0" dirty="0">
                          <a:solidFill>
                            <a:schemeClr val="tx1"/>
                          </a:solidFill>
                          <a:latin typeface="+mn-lt"/>
                        </a:rPr>
                        <a:t>23</a:t>
                      </a:r>
                    </a:p>
                  </a:txBody>
                  <a:tcPr anchor="ctr">
                    <a:lnL w="12700" cap="flat" cmpd="sng" algn="ctr">
                      <a:solidFill>
                        <a:schemeClr val="tx1"/>
                      </a:solidFill>
                      <a:prstDash val="solid"/>
                      <a:round/>
                      <a:headEnd type="none" w="med" len="med"/>
                      <a:tailEnd type="none" w="med" len="med"/>
                    </a:lnL>
                    <a:noFill/>
                  </a:tcPr>
                </a:tc>
                <a:tc>
                  <a:txBody>
                    <a:bodyPr/>
                    <a:lstStyle/>
                    <a:p>
                      <a:pPr algn="ctr">
                        <a:spcAft>
                          <a:spcPts val="0"/>
                        </a:spcAft>
                      </a:pPr>
                      <a:r>
                        <a:rPr lang="es-ES" sz="1100" b="0" dirty="0">
                          <a:solidFill>
                            <a:schemeClr val="tx1"/>
                          </a:solidFill>
                          <a:effectLst/>
                          <a:latin typeface="+mn-lt"/>
                        </a:rPr>
                        <a:t>25</a:t>
                      </a:r>
                    </a:p>
                  </a:txBody>
                  <a:tcPr anchor="ctr">
                    <a:noFill/>
                  </a:tcPr>
                </a:tc>
                <a:tc>
                  <a:txBody>
                    <a:bodyPr/>
                    <a:lstStyle/>
                    <a:p>
                      <a:pPr algn="ctr">
                        <a:spcAft>
                          <a:spcPts val="0"/>
                        </a:spcAft>
                      </a:pPr>
                      <a:r>
                        <a:rPr lang="es-ES" sz="1100" b="0">
                          <a:solidFill>
                            <a:schemeClr val="tx1"/>
                          </a:solidFill>
                          <a:effectLst/>
                          <a:latin typeface="+mn-lt"/>
                        </a:rPr>
                        <a:t>26</a:t>
                      </a:r>
                    </a:p>
                  </a:txBody>
                  <a:tcPr anchor="ctr">
                    <a:noFill/>
                  </a:tcPr>
                </a:tc>
                <a:tc>
                  <a:txBody>
                    <a:bodyPr/>
                    <a:lstStyle/>
                    <a:p>
                      <a:pPr algn="ctr">
                        <a:spcAft>
                          <a:spcPts val="0"/>
                        </a:spcAft>
                      </a:pPr>
                      <a:r>
                        <a:rPr lang="es-ES" sz="1100" b="0">
                          <a:solidFill>
                            <a:schemeClr val="tx1"/>
                          </a:solidFill>
                          <a:effectLst/>
                          <a:latin typeface="+mn-lt"/>
                        </a:rPr>
                        <a:t>27</a:t>
                      </a:r>
                    </a:p>
                  </a:txBody>
                  <a:tcPr marL="0" marR="0" marT="0" marB="0" anchor="ctr">
                    <a:noFill/>
                  </a:tcPr>
                </a:tc>
                <a:tc>
                  <a:txBody>
                    <a:bodyPr/>
                    <a:lstStyle/>
                    <a:p>
                      <a:pPr algn="ctr">
                        <a:spcAft>
                          <a:spcPts val="0"/>
                        </a:spcAft>
                      </a:pPr>
                      <a:r>
                        <a:rPr lang="es-ES" sz="1100" b="0">
                          <a:solidFill>
                            <a:schemeClr val="tx1"/>
                          </a:solidFill>
                          <a:effectLst/>
                          <a:latin typeface="+mn-lt"/>
                        </a:rPr>
                        <a:t>28</a:t>
                      </a:r>
                    </a:p>
                  </a:txBody>
                  <a:tcPr anchor="ctr">
                    <a:noFill/>
                  </a:tcPr>
                </a:tc>
                <a:tc>
                  <a:txBody>
                    <a:bodyPr/>
                    <a:lstStyle/>
                    <a:p>
                      <a:pPr algn="ctr">
                        <a:spcAft>
                          <a:spcPts val="0"/>
                        </a:spcAft>
                      </a:pPr>
                      <a:r>
                        <a:rPr lang="es-ES" sz="1100" b="0">
                          <a:solidFill>
                            <a:schemeClr val="tx1"/>
                          </a:solidFill>
                          <a:effectLst/>
                          <a:latin typeface="+mn-lt"/>
                        </a:rPr>
                        <a:t>29</a:t>
                      </a:r>
                    </a:p>
                  </a:txBody>
                  <a:tcPr anchor="ctr">
                    <a:noFill/>
                  </a:tcPr>
                </a:tc>
                <a:tc>
                  <a:txBody>
                    <a:bodyPr/>
                    <a:lstStyle/>
                    <a:p>
                      <a:pPr algn="ctr">
                        <a:spcAft>
                          <a:spcPts val="0"/>
                        </a:spcAft>
                      </a:pPr>
                      <a:r>
                        <a:rPr lang="es-ES" sz="1100" b="0">
                          <a:solidFill>
                            <a:schemeClr val="tx1"/>
                          </a:solidFill>
                          <a:effectLst/>
                          <a:latin typeface="+mn-lt"/>
                        </a:rPr>
                        <a:t>30</a:t>
                      </a:r>
                    </a:p>
                  </a:txBody>
                  <a:tcPr anchor="ctr">
                    <a:noFill/>
                  </a:tcPr>
                </a:tc>
                <a:tc>
                  <a:txBody>
                    <a:bodyPr/>
                    <a:lstStyle/>
                    <a:p>
                      <a:pPr algn="ctr">
                        <a:spcAft>
                          <a:spcPts val="0"/>
                        </a:spcAft>
                      </a:pPr>
                      <a:r>
                        <a:rPr lang="es-ES" sz="1100" b="0">
                          <a:solidFill>
                            <a:schemeClr val="tx1"/>
                          </a:solidFill>
                          <a:effectLst/>
                          <a:latin typeface="+mn-lt"/>
                        </a:rPr>
                        <a:t>31</a:t>
                      </a:r>
                    </a:p>
                  </a:txBody>
                  <a:tcPr anchor="ctr">
                    <a:noFill/>
                  </a:tcPr>
                </a:tc>
                <a:tc>
                  <a:txBody>
                    <a:bodyPr/>
                    <a:lstStyle/>
                    <a:p>
                      <a:pPr algn="ctr">
                        <a:spcAft>
                          <a:spcPts val="0"/>
                        </a:spcAft>
                      </a:pPr>
                      <a:r>
                        <a:rPr lang="es-ES" sz="1100" b="0">
                          <a:solidFill>
                            <a:schemeClr val="tx1"/>
                          </a:solidFill>
                          <a:effectLst/>
                          <a:latin typeface="+mn-lt"/>
                        </a:rPr>
                        <a:t>32</a:t>
                      </a:r>
                    </a:p>
                  </a:txBody>
                  <a:tcPr anchor="ctr">
                    <a:noFill/>
                  </a:tcPr>
                </a:tc>
                <a:tc>
                  <a:txBody>
                    <a:bodyPr/>
                    <a:lstStyle/>
                    <a:p>
                      <a:pPr algn="ctr">
                        <a:spcAft>
                          <a:spcPts val="0"/>
                        </a:spcAft>
                      </a:pPr>
                      <a:r>
                        <a:rPr lang="es-ES" sz="1100" b="0">
                          <a:solidFill>
                            <a:schemeClr val="tx1"/>
                          </a:solidFill>
                          <a:effectLst/>
                          <a:latin typeface="+mn-lt"/>
                        </a:rPr>
                        <a:t>33</a:t>
                      </a:r>
                    </a:p>
                  </a:txBody>
                  <a:tcPr anchor="ctr">
                    <a:noFill/>
                  </a:tcPr>
                </a:tc>
                <a:tc>
                  <a:txBody>
                    <a:bodyPr/>
                    <a:lstStyle/>
                    <a:p>
                      <a:pPr algn="ctr">
                        <a:spcAft>
                          <a:spcPts val="0"/>
                        </a:spcAft>
                      </a:pPr>
                      <a:r>
                        <a:rPr lang="es-ES" sz="1100" b="0">
                          <a:solidFill>
                            <a:schemeClr val="tx1"/>
                          </a:solidFill>
                          <a:effectLst/>
                          <a:latin typeface="+mn-lt"/>
                        </a:rPr>
                        <a:t>34</a:t>
                      </a:r>
                    </a:p>
                  </a:txBody>
                  <a:tcPr anchor="ctr">
                    <a:noFill/>
                  </a:tcPr>
                </a:tc>
                <a:tc>
                  <a:txBody>
                    <a:bodyPr/>
                    <a:lstStyle/>
                    <a:p>
                      <a:pPr algn="ctr">
                        <a:spcAft>
                          <a:spcPts val="0"/>
                        </a:spcAft>
                      </a:pPr>
                      <a:r>
                        <a:rPr lang="es-ES" sz="1100" b="0">
                          <a:solidFill>
                            <a:schemeClr val="tx1"/>
                          </a:solidFill>
                          <a:effectLst/>
                          <a:latin typeface="+mn-lt"/>
                        </a:rPr>
                        <a:t>35</a:t>
                      </a:r>
                    </a:p>
                  </a:txBody>
                  <a:tcPr anchor="ctr">
                    <a:noFill/>
                  </a:tcPr>
                </a:tc>
                <a:tc>
                  <a:txBody>
                    <a:bodyPr/>
                    <a:lstStyle/>
                    <a:p>
                      <a:pPr algn="ctr">
                        <a:spcAft>
                          <a:spcPts val="0"/>
                        </a:spcAft>
                      </a:pPr>
                      <a:r>
                        <a:rPr lang="es-ES" sz="1100" b="0">
                          <a:solidFill>
                            <a:schemeClr val="tx1"/>
                          </a:solidFill>
                          <a:effectLst/>
                          <a:latin typeface="+mn-lt"/>
                        </a:rPr>
                        <a:t>36</a:t>
                      </a:r>
                    </a:p>
                  </a:txBody>
                  <a:tcPr anchor="ctr">
                    <a:noFill/>
                  </a:tcPr>
                </a:tc>
                <a:tc>
                  <a:txBody>
                    <a:bodyPr/>
                    <a:lstStyle/>
                    <a:p>
                      <a:pPr algn="ctr">
                        <a:spcAft>
                          <a:spcPts val="0"/>
                        </a:spcAft>
                      </a:pPr>
                      <a:r>
                        <a:rPr lang="es-ES" sz="1100" b="0">
                          <a:solidFill>
                            <a:schemeClr val="tx1"/>
                          </a:solidFill>
                          <a:effectLst/>
                          <a:latin typeface="+mn-lt"/>
                        </a:rPr>
                        <a:t>37</a:t>
                      </a:r>
                    </a:p>
                  </a:txBody>
                  <a:tcPr anchor="ctr">
                    <a:noFill/>
                  </a:tcPr>
                </a:tc>
                <a:tc>
                  <a:txBody>
                    <a:bodyPr/>
                    <a:lstStyle/>
                    <a:p>
                      <a:pPr algn="ctr">
                        <a:spcAft>
                          <a:spcPts val="0"/>
                        </a:spcAft>
                      </a:pPr>
                      <a:r>
                        <a:rPr lang="es-ES" sz="1100" b="0">
                          <a:solidFill>
                            <a:schemeClr val="tx1"/>
                          </a:solidFill>
                          <a:effectLst/>
                          <a:latin typeface="+mn-lt"/>
                        </a:rPr>
                        <a:t>38</a:t>
                      </a:r>
                    </a:p>
                  </a:txBody>
                  <a:tcPr anchor="ctr">
                    <a:noFill/>
                  </a:tcPr>
                </a:tc>
                <a:tc>
                  <a:txBody>
                    <a:bodyPr/>
                    <a:lstStyle/>
                    <a:p>
                      <a:pPr algn="ctr">
                        <a:spcAft>
                          <a:spcPts val="0"/>
                        </a:spcAft>
                      </a:pPr>
                      <a:r>
                        <a:rPr lang="es-ES" sz="1100" b="0">
                          <a:solidFill>
                            <a:schemeClr val="tx1"/>
                          </a:solidFill>
                          <a:effectLst/>
                          <a:latin typeface="+mn-lt"/>
                        </a:rPr>
                        <a:t>39</a:t>
                      </a:r>
                    </a:p>
                  </a:txBody>
                  <a:tcPr anchor="ctr">
                    <a:noFill/>
                  </a:tcPr>
                </a:tc>
                <a:tc>
                  <a:txBody>
                    <a:bodyPr/>
                    <a:lstStyle/>
                    <a:p>
                      <a:pPr algn="ctr">
                        <a:spcAft>
                          <a:spcPts val="0"/>
                        </a:spcAft>
                      </a:pPr>
                      <a:r>
                        <a:rPr lang="es-ES" sz="1100" b="0">
                          <a:solidFill>
                            <a:schemeClr val="tx1"/>
                          </a:solidFill>
                          <a:effectLst/>
                          <a:latin typeface="+mn-lt"/>
                        </a:rPr>
                        <a:t>40</a:t>
                      </a:r>
                    </a:p>
                  </a:txBody>
                  <a:tcPr anchor="ctr">
                    <a:noFill/>
                  </a:tcPr>
                </a:tc>
                <a:tc>
                  <a:txBody>
                    <a:bodyPr/>
                    <a:lstStyle/>
                    <a:p>
                      <a:pPr algn="ctr">
                        <a:spcAft>
                          <a:spcPts val="0"/>
                        </a:spcAft>
                      </a:pPr>
                      <a:r>
                        <a:rPr lang="es-ES" sz="1100" b="0">
                          <a:solidFill>
                            <a:schemeClr val="tx1"/>
                          </a:solidFill>
                          <a:effectLst/>
                          <a:latin typeface="+mn-lt"/>
                        </a:rPr>
                        <a:t>41</a:t>
                      </a:r>
                    </a:p>
                  </a:txBody>
                  <a:tcPr anchor="ctr">
                    <a:noFill/>
                  </a:tcPr>
                </a:tc>
                <a:tc>
                  <a:txBody>
                    <a:bodyPr/>
                    <a:lstStyle/>
                    <a:p>
                      <a:pPr algn="ctr">
                        <a:spcAft>
                          <a:spcPts val="0"/>
                        </a:spcAft>
                      </a:pPr>
                      <a:r>
                        <a:rPr lang="es-ES" sz="1100" b="0">
                          <a:solidFill>
                            <a:schemeClr val="tx1"/>
                          </a:solidFill>
                          <a:effectLst/>
                          <a:latin typeface="+mn-lt"/>
                        </a:rPr>
                        <a:t>42</a:t>
                      </a:r>
                    </a:p>
                  </a:txBody>
                  <a:tcPr anchor="ctr">
                    <a:noFill/>
                  </a:tcPr>
                </a:tc>
                <a:tc>
                  <a:txBody>
                    <a:bodyPr/>
                    <a:lstStyle/>
                    <a:p>
                      <a:pPr algn="ctr">
                        <a:spcAft>
                          <a:spcPts val="0"/>
                        </a:spcAft>
                      </a:pPr>
                      <a:r>
                        <a:rPr lang="es-ES" sz="1100" b="0">
                          <a:solidFill>
                            <a:schemeClr val="tx1"/>
                          </a:solidFill>
                          <a:effectLst/>
                          <a:latin typeface="+mn-lt"/>
                        </a:rPr>
                        <a:t>43</a:t>
                      </a:r>
                    </a:p>
                  </a:txBody>
                  <a:tcPr anchor="ctr">
                    <a:noFill/>
                  </a:tcPr>
                </a:tc>
                <a:tc>
                  <a:txBody>
                    <a:bodyPr/>
                    <a:lstStyle/>
                    <a:p>
                      <a:pPr algn="ctr">
                        <a:spcAft>
                          <a:spcPts val="0"/>
                        </a:spcAft>
                      </a:pPr>
                      <a:r>
                        <a:rPr lang="es-ES" sz="1100" b="0" dirty="0">
                          <a:solidFill>
                            <a:schemeClr val="tx1"/>
                          </a:solidFill>
                          <a:effectLst/>
                          <a:latin typeface="+mn-lt"/>
                        </a:rPr>
                        <a:t>44</a:t>
                      </a:r>
                    </a:p>
                  </a:txBody>
                  <a:tcPr anchor="ct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0001"/>
                  </a:ext>
                </a:extLst>
              </a:tr>
              <a:tr h="288032">
                <a:tc>
                  <a:txBody>
                    <a:bodyPr/>
                    <a:lstStyle/>
                    <a:p>
                      <a:pPr algn="ctr"/>
                      <a:r>
                        <a:rPr lang="es-ES" sz="1100" b="0" dirty="0">
                          <a:solidFill>
                            <a:schemeClr val="tx1"/>
                          </a:solidFill>
                          <a:latin typeface="+mn-lt"/>
                        </a:rPr>
                        <a:t>45</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dirty="0">
                          <a:solidFill>
                            <a:schemeClr val="tx1"/>
                          </a:solidFill>
                          <a:effectLst/>
                          <a:latin typeface="+mn-lt"/>
                        </a:rPr>
                        <a:t>47</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a:solidFill>
                            <a:schemeClr val="tx1"/>
                          </a:solidFill>
                          <a:effectLst/>
                          <a:latin typeface="+mn-lt"/>
                        </a:rPr>
                        <a:t>48</a:t>
                      </a: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a:solidFill>
                            <a:schemeClr val="tx1"/>
                          </a:solidFill>
                          <a:effectLst/>
                          <a:latin typeface="+mn-lt"/>
                        </a:rPr>
                        <a:t>49</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a:solidFill>
                            <a:schemeClr val="tx1"/>
                          </a:solidFill>
                          <a:effectLst/>
                          <a:latin typeface="+mn-lt"/>
                        </a:rPr>
                        <a:t>50</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a:solidFill>
                            <a:schemeClr val="tx1"/>
                          </a:solidFill>
                          <a:effectLst/>
                          <a:latin typeface="+mn-lt"/>
                        </a:rPr>
                        <a:t>51</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a:solidFill>
                            <a:schemeClr val="tx1"/>
                          </a:solidFill>
                          <a:effectLst/>
                          <a:latin typeface="+mn-lt"/>
                        </a:rPr>
                        <a:t>52</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a:solidFill>
                            <a:schemeClr val="tx1"/>
                          </a:solidFill>
                          <a:effectLst/>
                          <a:latin typeface="+mn-lt"/>
                        </a:rPr>
                        <a:t>53</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a:solidFill>
                            <a:schemeClr val="tx1"/>
                          </a:solidFill>
                          <a:effectLst/>
                          <a:latin typeface="+mn-lt"/>
                        </a:rPr>
                        <a:t>54</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a:solidFill>
                            <a:schemeClr val="tx1"/>
                          </a:solidFill>
                          <a:effectLst/>
                          <a:latin typeface="+mn-lt"/>
                        </a:rPr>
                        <a:t>55</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a:solidFill>
                            <a:schemeClr val="tx1"/>
                          </a:solidFill>
                          <a:effectLst/>
                          <a:latin typeface="+mn-lt"/>
                        </a:rPr>
                        <a:t>56</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a:solidFill>
                            <a:schemeClr val="tx1"/>
                          </a:solidFill>
                          <a:effectLst/>
                          <a:latin typeface="+mn-lt"/>
                        </a:rPr>
                        <a:t>57</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a:solidFill>
                            <a:schemeClr val="tx1"/>
                          </a:solidFill>
                          <a:effectLst/>
                          <a:latin typeface="+mn-lt"/>
                        </a:rPr>
                        <a:t>57</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a:solidFill>
                            <a:schemeClr val="tx1"/>
                          </a:solidFill>
                          <a:effectLst/>
                          <a:latin typeface="+mn-lt"/>
                        </a:rPr>
                        <a:t>58</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a:solidFill>
                            <a:schemeClr val="tx1"/>
                          </a:solidFill>
                          <a:effectLst/>
                          <a:latin typeface="+mn-lt"/>
                        </a:rPr>
                        <a:t>59</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a:solidFill>
                            <a:schemeClr val="tx1"/>
                          </a:solidFill>
                          <a:effectLst/>
                          <a:latin typeface="+mn-lt"/>
                        </a:rPr>
                        <a:t>60</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a:solidFill>
                            <a:schemeClr val="tx1"/>
                          </a:solidFill>
                          <a:effectLst/>
                          <a:latin typeface="+mn-lt"/>
                        </a:rPr>
                        <a:t>61</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a:solidFill>
                            <a:schemeClr val="tx1"/>
                          </a:solidFill>
                          <a:effectLst/>
                          <a:latin typeface="+mn-lt"/>
                        </a:rPr>
                        <a:t>62</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dirty="0">
                          <a:solidFill>
                            <a:schemeClr val="tx1"/>
                          </a:solidFill>
                          <a:effectLst/>
                          <a:latin typeface="+mn-lt"/>
                        </a:rPr>
                        <a:t>63</a:t>
                      </a: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dirty="0">
                        <a:solidFill>
                          <a:schemeClr val="tx1"/>
                        </a:solidFill>
                        <a:latin typeface="+mn-lt"/>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675473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490066"/>
          </a:xfrm>
        </p:spPr>
        <p:txBody>
          <a:bodyPr anchor="t">
            <a:noAutofit/>
          </a:bodyPr>
          <a:lstStyle/>
          <a:p>
            <a:pPr algn="l"/>
            <a:r>
              <a:rPr lang="es-ES" sz="2000" dirty="0">
                <a:solidFill>
                  <a:schemeClr val="bg1">
                    <a:lumMod val="50000"/>
                  </a:schemeClr>
                </a:solidFill>
              </a:rPr>
              <a:t>PRUEBA DEL VIH EN ENFERMEDADES INDICADORAS: EL GRUPO DE DIAPOSITIVAS</a:t>
            </a:r>
          </a:p>
        </p:txBody>
      </p:sp>
      <p:sp>
        <p:nvSpPr>
          <p:cNvPr id="3" name="Content Placeholder 2"/>
          <p:cNvSpPr>
            <a:spLocks noGrp="1"/>
          </p:cNvSpPr>
          <p:nvPr>
            <p:ph idx="1"/>
          </p:nvPr>
        </p:nvSpPr>
        <p:spPr>
          <a:xfrm>
            <a:off x="467544" y="836712"/>
            <a:ext cx="8424936" cy="5544616"/>
          </a:xfrm>
        </p:spPr>
        <p:txBody>
          <a:bodyPr>
            <a:normAutofit/>
          </a:bodyPr>
          <a:lstStyle/>
          <a:p>
            <a:pPr marL="0" indent="0">
              <a:buNone/>
            </a:pPr>
            <a:endParaRPr lang="es-ES" sz="1400" u="sng" dirty="0"/>
          </a:p>
          <a:p>
            <a:pPr marL="0" indent="0">
              <a:buNone/>
            </a:pPr>
            <a:endParaRPr lang="es-ES" sz="1400" u="sng" dirty="0"/>
          </a:p>
          <a:p>
            <a:pPr marL="0" indent="0">
              <a:buNone/>
            </a:pPr>
            <a:r>
              <a:rPr lang="es-ES" sz="1400" u="sng" dirty="0"/>
              <a:t>Menú 3</a:t>
            </a:r>
            <a:r>
              <a:rPr lang="es-ES" sz="1400" dirty="0"/>
              <a:t>: Para los profesionales sanitarios implicados en la atención de personas con la enfermedad indicadora y que proporcionarán la prueba del VIH:</a:t>
            </a:r>
          </a:p>
          <a:p>
            <a:pPr marL="0" indent="0">
              <a:buNone/>
            </a:pPr>
            <a:endParaRPr lang="es-ES" sz="1400" u="sng" dirty="0"/>
          </a:p>
          <a:p>
            <a:pPr marL="0" indent="0">
              <a:buNone/>
            </a:pPr>
            <a:endParaRPr lang="es-ES" sz="1400" u="sng" dirty="0"/>
          </a:p>
          <a:p>
            <a:pPr marL="0" indent="0">
              <a:buNone/>
            </a:pPr>
            <a:endParaRPr lang="es-ES" sz="1400" u="sng" dirty="0"/>
          </a:p>
          <a:p>
            <a:pPr marL="0" indent="0">
              <a:buNone/>
            </a:pPr>
            <a:endParaRPr lang="es-ES" sz="1400" u="sng" dirty="0"/>
          </a:p>
          <a:p>
            <a:pPr marL="0" indent="0">
              <a:buNone/>
            </a:pPr>
            <a:endParaRPr lang="es-ES" sz="1400" u="sng" dirty="0"/>
          </a:p>
          <a:p>
            <a:pPr marL="0" indent="0">
              <a:buNone/>
            </a:pPr>
            <a:endParaRPr lang="es-ES" sz="1400" u="sng" dirty="0"/>
          </a:p>
          <a:p>
            <a:pPr marL="0" indent="0">
              <a:buNone/>
            </a:pPr>
            <a:endParaRPr lang="es-ES" sz="1400" u="sng" dirty="0"/>
          </a:p>
          <a:p>
            <a:pPr marL="0" indent="0">
              <a:buNone/>
            </a:pPr>
            <a:endParaRPr lang="es-ES" sz="1400" u="sng" dirty="0"/>
          </a:p>
          <a:p>
            <a:pPr marL="0" indent="0">
              <a:buNone/>
            </a:pPr>
            <a:r>
              <a:rPr lang="es-ES" sz="1400" u="sng" dirty="0"/>
              <a:t>Menú 4</a:t>
            </a:r>
            <a:r>
              <a:rPr lang="es-ES" sz="1400" dirty="0"/>
              <a:t>: Para los profesionales no sanitarios implicados en la prueba del VIH, que participan en la sensibilización y la educación pública y de los pacientes.  Grupo de diapositivas propuestas por el revisor EATG: </a:t>
            </a:r>
            <a:endParaRPr lang="es-ES" sz="1400" dirty="0">
              <a:solidFill>
                <a:srgbClr val="FF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878594274"/>
              </p:ext>
            </p:extLst>
          </p:nvPr>
        </p:nvGraphicFramePr>
        <p:xfrm>
          <a:off x="487371" y="4509120"/>
          <a:ext cx="8208904" cy="806192"/>
        </p:xfrm>
        <a:graphic>
          <a:graphicData uri="http://schemas.openxmlformats.org/drawingml/2006/table">
            <a:tbl>
              <a:tblPr firstRow="1" bandRow="1">
                <a:tableStyleId>{2D5ABB26-0587-4C30-8999-92F81FD0307C}</a:tableStyleId>
              </a:tblPr>
              <a:tblGrid>
                <a:gridCol w="373132">
                  <a:extLst>
                    <a:ext uri="{9D8B030D-6E8A-4147-A177-3AD203B41FA5}">
                      <a16:colId xmlns="" xmlns:a16="http://schemas.microsoft.com/office/drawing/2014/main" val="20000"/>
                    </a:ext>
                  </a:extLst>
                </a:gridCol>
                <a:gridCol w="373132">
                  <a:extLst>
                    <a:ext uri="{9D8B030D-6E8A-4147-A177-3AD203B41FA5}">
                      <a16:colId xmlns="" xmlns:a16="http://schemas.microsoft.com/office/drawing/2014/main" val="20001"/>
                    </a:ext>
                  </a:extLst>
                </a:gridCol>
                <a:gridCol w="373132">
                  <a:extLst>
                    <a:ext uri="{9D8B030D-6E8A-4147-A177-3AD203B41FA5}">
                      <a16:colId xmlns="" xmlns:a16="http://schemas.microsoft.com/office/drawing/2014/main" val="20002"/>
                    </a:ext>
                  </a:extLst>
                </a:gridCol>
                <a:gridCol w="373132">
                  <a:extLst>
                    <a:ext uri="{9D8B030D-6E8A-4147-A177-3AD203B41FA5}">
                      <a16:colId xmlns="" xmlns:a16="http://schemas.microsoft.com/office/drawing/2014/main" val="20003"/>
                    </a:ext>
                  </a:extLst>
                </a:gridCol>
                <a:gridCol w="373132">
                  <a:extLst>
                    <a:ext uri="{9D8B030D-6E8A-4147-A177-3AD203B41FA5}">
                      <a16:colId xmlns="" xmlns:a16="http://schemas.microsoft.com/office/drawing/2014/main" val="20004"/>
                    </a:ext>
                  </a:extLst>
                </a:gridCol>
                <a:gridCol w="373132">
                  <a:extLst>
                    <a:ext uri="{9D8B030D-6E8A-4147-A177-3AD203B41FA5}">
                      <a16:colId xmlns="" xmlns:a16="http://schemas.microsoft.com/office/drawing/2014/main" val="20005"/>
                    </a:ext>
                  </a:extLst>
                </a:gridCol>
                <a:gridCol w="373132">
                  <a:extLst>
                    <a:ext uri="{9D8B030D-6E8A-4147-A177-3AD203B41FA5}">
                      <a16:colId xmlns="" xmlns:a16="http://schemas.microsoft.com/office/drawing/2014/main" val="20006"/>
                    </a:ext>
                  </a:extLst>
                </a:gridCol>
                <a:gridCol w="373132">
                  <a:extLst>
                    <a:ext uri="{9D8B030D-6E8A-4147-A177-3AD203B41FA5}">
                      <a16:colId xmlns="" xmlns:a16="http://schemas.microsoft.com/office/drawing/2014/main" val="20007"/>
                    </a:ext>
                  </a:extLst>
                </a:gridCol>
                <a:gridCol w="373132">
                  <a:extLst>
                    <a:ext uri="{9D8B030D-6E8A-4147-A177-3AD203B41FA5}">
                      <a16:colId xmlns="" xmlns:a16="http://schemas.microsoft.com/office/drawing/2014/main" val="20008"/>
                    </a:ext>
                  </a:extLst>
                </a:gridCol>
                <a:gridCol w="373132">
                  <a:extLst>
                    <a:ext uri="{9D8B030D-6E8A-4147-A177-3AD203B41FA5}">
                      <a16:colId xmlns="" xmlns:a16="http://schemas.microsoft.com/office/drawing/2014/main" val="20009"/>
                    </a:ext>
                  </a:extLst>
                </a:gridCol>
                <a:gridCol w="373132">
                  <a:extLst>
                    <a:ext uri="{9D8B030D-6E8A-4147-A177-3AD203B41FA5}">
                      <a16:colId xmlns="" xmlns:a16="http://schemas.microsoft.com/office/drawing/2014/main" val="20010"/>
                    </a:ext>
                  </a:extLst>
                </a:gridCol>
                <a:gridCol w="373132">
                  <a:extLst>
                    <a:ext uri="{9D8B030D-6E8A-4147-A177-3AD203B41FA5}">
                      <a16:colId xmlns="" xmlns:a16="http://schemas.microsoft.com/office/drawing/2014/main" val="20011"/>
                    </a:ext>
                  </a:extLst>
                </a:gridCol>
                <a:gridCol w="373132">
                  <a:extLst>
                    <a:ext uri="{9D8B030D-6E8A-4147-A177-3AD203B41FA5}">
                      <a16:colId xmlns="" xmlns:a16="http://schemas.microsoft.com/office/drawing/2014/main" val="20012"/>
                    </a:ext>
                  </a:extLst>
                </a:gridCol>
                <a:gridCol w="373132">
                  <a:extLst>
                    <a:ext uri="{9D8B030D-6E8A-4147-A177-3AD203B41FA5}">
                      <a16:colId xmlns="" xmlns:a16="http://schemas.microsoft.com/office/drawing/2014/main" val="20013"/>
                    </a:ext>
                  </a:extLst>
                </a:gridCol>
                <a:gridCol w="373132">
                  <a:extLst>
                    <a:ext uri="{9D8B030D-6E8A-4147-A177-3AD203B41FA5}">
                      <a16:colId xmlns="" xmlns:a16="http://schemas.microsoft.com/office/drawing/2014/main" val="20014"/>
                    </a:ext>
                  </a:extLst>
                </a:gridCol>
                <a:gridCol w="373132">
                  <a:extLst>
                    <a:ext uri="{9D8B030D-6E8A-4147-A177-3AD203B41FA5}">
                      <a16:colId xmlns="" xmlns:a16="http://schemas.microsoft.com/office/drawing/2014/main" val="20015"/>
                    </a:ext>
                  </a:extLst>
                </a:gridCol>
                <a:gridCol w="373132">
                  <a:extLst>
                    <a:ext uri="{9D8B030D-6E8A-4147-A177-3AD203B41FA5}">
                      <a16:colId xmlns="" xmlns:a16="http://schemas.microsoft.com/office/drawing/2014/main" val="20016"/>
                    </a:ext>
                  </a:extLst>
                </a:gridCol>
                <a:gridCol w="373132">
                  <a:extLst>
                    <a:ext uri="{9D8B030D-6E8A-4147-A177-3AD203B41FA5}">
                      <a16:colId xmlns="" xmlns:a16="http://schemas.microsoft.com/office/drawing/2014/main" val="20017"/>
                    </a:ext>
                  </a:extLst>
                </a:gridCol>
                <a:gridCol w="373132">
                  <a:extLst>
                    <a:ext uri="{9D8B030D-6E8A-4147-A177-3AD203B41FA5}">
                      <a16:colId xmlns="" xmlns:a16="http://schemas.microsoft.com/office/drawing/2014/main" val="20018"/>
                    </a:ext>
                  </a:extLst>
                </a:gridCol>
                <a:gridCol w="373132">
                  <a:extLst>
                    <a:ext uri="{9D8B030D-6E8A-4147-A177-3AD203B41FA5}">
                      <a16:colId xmlns="" xmlns:a16="http://schemas.microsoft.com/office/drawing/2014/main" val="20019"/>
                    </a:ext>
                  </a:extLst>
                </a:gridCol>
                <a:gridCol w="373132">
                  <a:extLst>
                    <a:ext uri="{9D8B030D-6E8A-4147-A177-3AD203B41FA5}">
                      <a16:colId xmlns="" xmlns:a16="http://schemas.microsoft.com/office/drawing/2014/main" val="20020"/>
                    </a:ext>
                  </a:extLst>
                </a:gridCol>
                <a:gridCol w="373132">
                  <a:extLst>
                    <a:ext uri="{9D8B030D-6E8A-4147-A177-3AD203B41FA5}">
                      <a16:colId xmlns="" xmlns:a16="http://schemas.microsoft.com/office/drawing/2014/main" val="20021"/>
                    </a:ext>
                  </a:extLst>
                </a:gridCol>
              </a:tblGrid>
              <a:tr h="288032">
                <a:tc>
                  <a:txBody>
                    <a:bodyPr/>
                    <a:lstStyle/>
                    <a:p>
                      <a:pPr algn="ctr">
                        <a:spcAft>
                          <a:spcPts val="0"/>
                        </a:spcAft>
                      </a:pPr>
                      <a:r>
                        <a:rPr lang="es-ES" sz="1100" dirty="0">
                          <a:effectLst/>
                          <a:latin typeface="+mn-lt"/>
                        </a:rPr>
                        <a:t>1</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spcAft>
                          <a:spcPts val="0"/>
                        </a:spcAft>
                      </a:pPr>
                      <a:r>
                        <a:rPr lang="es-ES" sz="1100">
                          <a:effectLst/>
                          <a:latin typeface="+mn-lt"/>
                        </a:rPr>
                        <a:t>2</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s-ES" sz="1100">
                          <a:effectLst/>
                          <a:latin typeface="+mn-lt"/>
                        </a:rPr>
                        <a:t>3</a:t>
                      </a:r>
                    </a:p>
                  </a:txBody>
                  <a:tcPr marL="0" marR="0" marT="0"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s-ES" sz="1100">
                          <a:effectLst/>
                          <a:latin typeface="+mn-lt"/>
                        </a:rPr>
                        <a:t>4</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s-ES" sz="1100">
                          <a:effectLst/>
                          <a:latin typeface="+mn-lt"/>
                        </a:rPr>
                        <a:t>5</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s-ES" sz="1100">
                          <a:effectLst/>
                          <a:latin typeface="+mn-lt"/>
                        </a:rPr>
                        <a:t>6</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s-ES" sz="1100">
                          <a:effectLst/>
                          <a:latin typeface="+mn-lt"/>
                        </a:rPr>
                        <a:t>11</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s-ES" sz="1100">
                          <a:effectLst/>
                          <a:latin typeface="+mn-lt"/>
                        </a:rPr>
                        <a:t>12</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s-ES" sz="1100">
                          <a:effectLst/>
                          <a:latin typeface="+mn-lt"/>
                        </a:rPr>
                        <a:t>14</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s-ES" sz="1100">
                          <a:effectLst/>
                          <a:latin typeface="+mn-lt"/>
                        </a:rPr>
                        <a:t>15</a:t>
                      </a:r>
                    </a:p>
                  </a:txBody>
                  <a:tcPr marL="0" marR="0" marT="0"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s-ES" sz="1100">
                          <a:effectLst/>
                          <a:latin typeface="+mn-lt"/>
                        </a:rPr>
                        <a:t>16</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s-ES" sz="1100">
                          <a:effectLst/>
                          <a:latin typeface="+mn-lt"/>
                        </a:rPr>
                        <a:t>17</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s-ES" sz="1100">
                          <a:effectLst/>
                          <a:latin typeface="+mn-lt"/>
                        </a:rPr>
                        <a:t>18</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s-ES" sz="1100">
                          <a:effectLst/>
                          <a:latin typeface="+mn-lt"/>
                        </a:rPr>
                        <a:t>19</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s-ES" sz="1100">
                          <a:effectLst/>
                          <a:latin typeface="+mn-lt"/>
                        </a:rPr>
                        <a:t>20</a:t>
                      </a:r>
                    </a:p>
                  </a:txBody>
                  <a:tcPr marL="0" marR="0" marT="0"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s-ES" sz="1100">
                          <a:effectLst/>
                          <a:latin typeface="+mn-lt"/>
                        </a:rPr>
                        <a:t>25</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s-ES" sz="1100">
                          <a:effectLst/>
                          <a:latin typeface="+mn-lt"/>
                        </a:rPr>
                        <a:t>26</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s-ES" sz="1100">
                          <a:effectLst/>
                          <a:latin typeface="+mn-lt"/>
                        </a:rPr>
                        <a:t>27</a:t>
                      </a:r>
                    </a:p>
                  </a:txBody>
                  <a:tcPr marL="0" marR="0" marT="0"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s-ES" sz="1100">
                          <a:effectLst/>
                          <a:latin typeface="+mn-lt"/>
                        </a:rPr>
                        <a:t>28</a:t>
                      </a:r>
                    </a:p>
                  </a:txBody>
                  <a:tcPr marL="0" marR="0" marT="0" marB="0"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s-ES" sz="1100">
                          <a:effectLst/>
                          <a:latin typeface="+mn-lt"/>
                        </a:rPr>
                        <a:t>29</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s-ES" sz="1100">
                          <a:effectLst/>
                          <a:latin typeface="+mn-lt"/>
                        </a:rPr>
                        <a:t>30</a:t>
                      </a:r>
                    </a:p>
                  </a:txBody>
                  <a:tcPr anchor="ctr">
                    <a:lnT w="12700" cap="flat" cmpd="sng" algn="ctr">
                      <a:solidFill>
                        <a:schemeClr val="tx1"/>
                      </a:solidFill>
                      <a:prstDash val="solid"/>
                      <a:round/>
                      <a:headEnd type="none" w="med" len="med"/>
                      <a:tailEnd type="none" w="med" len="med"/>
                    </a:lnT>
                  </a:tcPr>
                </a:tc>
                <a:tc>
                  <a:txBody>
                    <a:bodyPr/>
                    <a:lstStyle/>
                    <a:p>
                      <a:pPr algn="ctr">
                        <a:spcAft>
                          <a:spcPts val="0"/>
                        </a:spcAft>
                      </a:pPr>
                      <a:r>
                        <a:rPr lang="es-ES" sz="1100" dirty="0">
                          <a:effectLst/>
                          <a:latin typeface="+mn-lt"/>
                        </a:rPr>
                        <a:t>31</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10000"/>
                  </a:ext>
                </a:extLst>
              </a:tr>
              <a:tr h="216024">
                <a:tc>
                  <a:txBody>
                    <a:bodyPr/>
                    <a:lstStyle/>
                    <a:p>
                      <a:pPr algn="ctr"/>
                      <a:r>
                        <a:rPr lang="es-ES" sz="1100" dirty="0">
                          <a:latin typeface="+mn-lt"/>
                        </a:rPr>
                        <a:t>32</a:t>
                      </a:r>
                    </a:p>
                  </a:txBody>
                  <a:tcPr anchor="ctr">
                    <a:lnL w="12700" cap="flat" cmpd="sng" algn="ctr">
                      <a:solidFill>
                        <a:schemeClr val="tx1"/>
                      </a:solidFill>
                      <a:prstDash val="solid"/>
                      <a:round/>
                      <a:headEnd type="none" w="med" len="med"/>
                      <a:tailEnd type="none" w="med" len="med"/>
                    </a:lnL>
                  </a:tcPr>
                </a:tc>
                <a:tc>
                  <a:txBody>
                    <a:bodyPr/>
                    <a:lstStyle/>
                    <a:p>
                      <a:pPr algn="ctr"/>
                      <a:r>
                        <a:rPr lang="es-ES" sz="1100" dirty="0">
                          <a:latin typeface="+mn-lt"/>
                        </a:rPr>
                        <a:t>33</a:t>
                      </a:r>
                    </a:p>
                  </a:txBody>
                  <a:tcPr anchor="ctr"/>
                </a:tc>
                <a:tc>
                  <a:txBody>
                    <a:bodyPr/>
                    <a:lstStyle/>
                    <a:p>
                      <a:pPr algn="ctr">
                        <a:spcAft>
                          <a:spcPts val="0"/>
                        </a:spcAft>
                      </a:pPr>
                      <a:r>
                        <a:rPr lang="es-ES" sz="1100" dirty="0">
                          <a:effectLst/>
                          <a:latin typeface="+mn-lt"/>
                        </a:rPr>
                        <a:t>35</a:t>
                      </a:r>
                    </a:p>
                  </a:txBody>
                  <a:tcPr anchor="ctr"/>
                </a:tc>
                <a:tc>
                  <a:txBody>
                    <a:bodyPr/>
                    <a:lstStyle/>
                    <a:p>
                      <a:pPr algn="ctr">
                        <a:spcAft>
                          <a:spcPts val="0"/>
                        </a:spcAft>
                      </a:pPr>
                      <a:r>
                        <a:rPr lang="es-ES" sz="1100">
                          <a:effectLst/>
                          <a:latin typeface="+mn-lt"/>
                        </a:rPr>
                        <a:t>37</a:t>
                      </a:r>
                    </a:p>
                  </a:txBody>
                  <a:tcPr marL="0" marR="0" marT="0" marB="0" anchor="ctr"/>
                </a:tc>
                <a:tc>
                  <a:txBody>
                    <a:bodyPr/>
                    <a:lstStyle/>
                    <a:p>
                      <a:pPr algn="ctr">
                        <a:spcAft>
                          <a:spcPts val="0"/>
                        </a:spcAft>
                      </a:pPr>
                      <a:r>
                        <a:rPr lang="es-ES" sz="1100">
                          <a:effectLst/>
                          <a:latin typeface="+mn-lt"/>
                        </a:rPr>
                        <a:t>39</a:t>
                      </a:r>
                    </a:p>
                  </a:txBody>
                  <a:tcPr anchor="ctr"/>
                </a:tc>
                <a:tc>
                  <a:txBody>
                    <a:bodyPr/>
                    <a:lstStyle/>
                    <a:p>
                      <a:pPr algn="ctr">
                        <a:spcAft>
                          <a:spcPts val="0"/>
                        </a:spcAft>
                      </a:pPr>
                      <a:r>
                        <a:rPr lang="es-ES" sz="1100">
                          <a:effectLst/>
                          <a:latin typeface="+mn-lt"/>
                        </a:rPr>
                        <a:t>40</a:t>
                      </a:r>
                    </a:p>
                  </a:txBody>
                  <a:tcPr anchor="ctr"/>
                </a:tc>
                <a:tc>
                  <a:txBody>
                    <a:bodyPr/>
                    <a:lstStyle/>
                    <a:p>
                      <a:pPr algn="ctr">
                        <a:spcAft>
                          <a:spcPts val="0"/>
                        </a:spcAft>
                      </a:pPr>
                      <a:r>
                        <a:rPr lang="es-ES" sz="1100">
                          <a:effectLst/>
                          <a:latin typeface="+mn-lt"/>
                        </a:rPr>
                        <a:t>41</a:t>
                      </a:r>
                    </a:p>
                  </a:txBody>
                  <a:tcPr anchor="ctr"/>
                </a:tc>
                <a:tc>
                  <a:txBody>
                    <a:bodyPr/>
                    <a:lstStyle/>
                    <a:p>
                      <a:pPr algn="ctr">
                        <a:spcAft>
                          <a:spcPts val="0"/>
                        </a:spcAft>
                      </a:pPr>
                      <a:r>
                        <a:rPr lang="es-ES" sz="1100">
                          <a:effectLst/>
                          <a:latin typeface="+mn-lt"/>
                        </a:rPr>
                        <a:t>42</a:t>
                      </a:r>
                    </a:p>
                  </a:txBody>
                  <a:tcPr anchor="ctr"/>
                </a:tc>
                <a:tc>
                  <a:txBody>
                    <a:bodyPr/>
                    <a:lstStyle/>
                    <a:p>
                      <a:pPr algn="ctr">
                        <a:spcAft>
                          <a:spcPts val="0"/>
                        </a:spcAft>
                      </a:pPr>
                      <a:r>
                        <a:rPr lang="es-ES" sz="1100">
                          <a:effectLst/>
                          <a:latin typeface="+mn-lt"/>
                        </a:rPr>
                        <a:t>43</a:t>
                      </a:r>
                    </a:p>
                  </a:txBody>
                  <a:tcPr anchor="ctr"/>
                </a:tc>
                <a:tc>
                  <a:txBody>
                    <a:bodyPr/>
                    <a:lstStyle/>
                    <a:p>
                      <a:pPr algn="ctr">
                        <a:spcAft>
                          <a:spcPts val="0"/>
                        </a:spcAft>
                      </a:pPr>
                      <a:r>
                        <a:rPr lang="es-ES" sz="1100">
                          <a:effectLst/>
                          <a:latin typeface="+mn-lt"/>
                        </a:rPr>
                        <a:t>45</a:t>
                      </a:r>
                    </a:p>
                  </a:txBody>
                  <a:tcPr anchor="ctr"/>
                </a:tc>
                <a:tc>
                  <a:txBody>
                    <a:bodyPr/>
                    <a:lstStyle/>
                    <a:p>
                      <a:pPr algn="ctr">
                        <a:spcAft>
                          <a:spcPts val="0"/>
                        </a:spcAft>
                      </a:pPr>
                      <a:r>
                        <a:rPr lang="es-ES" sz="1100">
                          <a:effectLst/>
                          <a:latin typeface="+mn-lt"/>
                        </a:rPr>
                        <a:t>46</a:t>
                      </a:r>
                    </a:p>
                  </a:txBody>
                  <a:tcPr anchor="ctr"/>
                </a:tc>
                <a:tc>
                  <a:txBody>
                    <a:bodyPr/>
                    <a:lstStyle/>
                    <a:p>
                      <a:pPr algn="ctr">
                        <a:spcAft>
                          <a:spcPts val="0"/>
                        </a:spcAft>
                      </a:pPr>
                      <a:r>
                        <a:rPr lang="es-ES" sz="1100">
                          <a:effectLst/>
                          <a:latin typeface="+mn-lt"/>
                        </a:rPr>
                        <a:t>47</a:t>
                      </a:r>
                    </a:p>
                  </a:txBody>
                  <a:tcPr anchor="ctr"/>
                </a:tc>
                <a:tc>
                  <a:txBody>
                    <a:bodyPr/>
                    <a:lstStyle/>
                    <a:p>
                      <a:pPr algn="ctr">
                        <a:spcAft>
                          <a:spcPts val="0"/>
                        </a:spcAft>
                      </a:pPr>
                      <a:r>
                        <a:rPr lang="es-ES" sz="1100">
                          <a:effectLst/>
                          <a:latin typeface="+mn-lt"/>
                        </a:rPr>
                        <a:t>48</a:t>
                      </a:r>
                    </a:p>
                  </a:txBody>
                  <a:tcPr marL="0" marR="0" marT="0" marB="0" anchor="ctr"/>
                </a:tc>
                <a:tc>
                  <a:txBody>
                    <a:bodyPr/>
                    <a:lstStyle/>
                    <a:p>
                      <a:pPr algn="ctr">
                        <a:spcAft>
                          <a:spcPts val="0"/>
                        </a:spcAft>
                      </a:pPr>
                      <a:r>
                        <a:rPr lang="es-ES" sz="1100">
                          <a:effectLst/>
                          <a:latin typeface="+mn-lt"/>
                        </a:rPr>
                        <a:t>49</a:t>
                      </a:r>
                    </a:p>
                  </a:txBody>
                  <a:tcPr anchor="ctr"/>
                </a:tc>
                <a:tc>
                  <a:txBody>
                    <a:bodyPr/>
                    <a:lstStyle/>
                    <a:p>
                      <a:pPr algn="ctr">
                        <a:spcAft>
                          <a:spcPts val="0"/>
                        </a:spcAft>
                      </a:pPr>
                      <a:r>
                        <a:rPr lang="es-ES" sz="1100">
                          <a:effectLst/>
                          <a:latin typeface="+mn-lt"/>
                        </a:rPr>
                        <a:t>50</a:t>
                      </a:r>
                    </a:p>
                  </a:txBody>
                  <a:tcPr anchor="ctr"/>
                </a:tc>
                <a:tc>
                  <a:txBody>
                    <a:bodyPr/>
                    <a:lstStyle/>
                    <a:p>
                      <a:pPr algn="ctr">
                        <a:spcAft>
                          <a:spcPts val="0"/>
                        </a:spcAft>
                      </a:pPr>
                      <a:r>
                        <a:rPr lang="es-ES" sz="1100">
                          <a:effectLst/>
                          <a:latin typeface="+mn-lt"/>
                        </a:rPr>
                        <a:t>51</a:t>
                      </a:r>
                    </a:p>
                  </a:txBody>
                  <a:tcPr anchor="ctr"/>
                </a:tc>
                <a:tc>
                  <a:txBody>
                    <a:bodyPr/>
                    <a:lstStyle/>
                    <a:p>
                      <a:pPr algn="ctr">
                        <a:spcAft>
                          <a:spcPts val="0"/>
                        </a:spcAft>
                      </a:pPr>
                      <a:r>
                        <a:rPr lang="es-ES" sz="1100">
                          <a:effectLst/>
                          <a:latin typeface="+mn-lt"/>
                        </a:rPr>
                        <a:t>52</a:t>
                      </a:r>
                    </a:p>
                  </a:txBody>
                  <a:tcPr anchor="ctr"/>
                </a:tc>
                <a:tc>
                  <a:txBody>
                    <a:bodyPr/>
                    <a:lstStyle/>
                    <a:p>
                      <a:pPr algn="ctr">
                        <a:spcAft>
                          <a:spcPts val="0"/>
                        </a:spcAft>
                      </a:pPr>
                      <a:r>
                        <a:rPr lang="es-ES" sz="1100">
                          <a:effectLst/>
                          <a:latin typeface="+mn-lt"/>
                        </a:rPr>
                        <a:t>53</a:t>
                      </a:r>
                    </a:p>
                  </a:txBody>
                  <a:tcPr anchor="ctr"/>
                </a:tc>
                <a:tc>
                  <a:txBody>
                    <a:bodyPr/>
                    <a:lstStyle/>
                    <a:p>
                      <a:pPr algn="ctr">
                        <a:spcAft>
                          <a:spcPts val="0"/>
                        </a:spcAft>
                      </a:pPr>
                      <a:r>
                        <a:rPr lang="es-ES" sz="1100">
                          <a:effectLst/>
                          <a:latin typeface="+mn-lt"/>
                        </a:rPr>
                        <a:t>54</a:t>
                      </a:r>
                    </a:p>
                  </a:txBody>
                  <a:tcPr anchor="ctr"/>
                </a:tc>
                <a:tc>
                  <a:txBody>
                    <a:bodyPr/>
                    <a:lstStyle/>
                    <a:p>
                      <a:pPr algn="ctr">
                        <a:spcAft>
                          <a:spcPts val="0"/>
                        </a:spcAft>
                      </a:pPr>
                      <a:r>
                        <a:rPr lang="es-ES" sz="1100">
                          <a:effectLst/>
                          <a:latin typeface="+mn-lt"/>
                        </a:rPr>
                        <a:t>55</a:t>
                      </a:r>
                    </a:p>
                  </a:txBody>
                  <a:tcPr anchor="ctr"/>
                </a:tc>
                <a:tc>
                  <a:txBody>
                    <a:bodyPr/>
                    <a:lstStyle/>
                    <a:p>
                      <a:pPr algn="ctr">
                        <a:spcAft>
                          <a:spcPts val="0"/>
                        </a:spcAft>
                      </a:pPr>
                      <a:r>
                        <a:rPr lang="es-ES" sz="1100">
                          <a:effectLst/>
                          <a:latin typeface="+mn-lt"/>
                        </a:rPr>
                        <a:t>56</a:t>
                      </a:r>
                    </a:p>
                  </a:txBody>
                  <a:tcPr anchor="ctr"/>
                </a:tc>
                <a:tc>
                  <a:txBody>
                    <a:bodyPr/>
                    <a:lstStyle/>
                    <a:p>
                      <a:pPr algn="ctr">
                        <a:spcAft>
                          <a:spcPts val="0"/>
                        </a:spcAft>
                      </a:pPr>
                      <a:r>
                        <a:rPr lang="es-ES" sz="1100" dirty="0">
                          <a:effectLst/>
                          <a:latin typeface="+mn-lt"/>
                        </a:rPr>
                        <a:t>57</a:t>
                      </a:r>
                    </a:p>
                  </a:txBody>
                  <a:tcPr anchor="ctr">
                    <a:lnR w="12700" cap="flat" cmpd="sng" algn="ctr">
                      <a:solidFill>
                        <a:schemeClr val="tx1"/>
                      </a:solidFill>
                      <a:prstDash val="solid"/>
                      <a:round/>
                      <a:headEnd type="none" w="med" len="med"/>
                      <a:tailEnd type="none" w="med" len="med"/>
                    </a:lnR>
                  </a:tcPr>
                </a:tc>
                <a:extLst>
                  <a:ext uri="{0D108BD9-81ED-4DB2-BD59-A6C34878D82A}">
                    <a16:rowId xmlns="" xmlns:a16="http://schemas.microsoft.com/office/drawing/2014/main" val="10001"/>
                  </a:ext>
                </a:extLst>
              </a:tr>
              <a:tr h="244976">
                <a:tc>
                  <a:txBody>
                    <a:bodyPr/>
                    <a:lstStyle/>
                    <a:p>
                      <a:pPr algn="ctr"/>
                      <a:r>
                        <a:rPr lang="es-ES" sz="1100" dirty="0">
                          <a:latin typeface="+mn-lt"/>
                        </a:rPr>
                        <a:t>58</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s-ES" sz="1100" dirty="0">
                          <a:latin typeface="+mn-lt"/>
                        </a:rPr>
                        <a:t>60</a:t>
                      </a:r>
                    </a:p>
                  </a:txBody>
                  <a:tcPr anchor="ctr">
                    <a:lnB w="12700" cap="flat" cmpd="sng" algn="ctr">
                      <a:solidFill>
                        <a:schemeClr val="tx1"/>
                      </a:solidFill>
                      <a:prstDash val="solid"/>
                      <a:round/>
                      <a:headEnd type="none" w="med" len="med"/>
                      <a:tailEnd type="none" w="med" len="med"/>
                    </a:lnB>
                  </a:tcPr>
                </a:tc>
                <a:tc>
                  <a:txBody>
                    <a:bodyPr/>
                    <a:lstStyle/>
                    <a:p>
                      <a:pPr algn="ctr"/>
                      <a:r>
                        <a:rPr lang="es-ES" sz="1100" dirty="0">
                          <a:latin typeface="+mn-lt"/>
                        </a:rPr>
                        <a:t>59</a:t>
                      </a:r>
                    </a:p>
                  </a:txBody>
                  <a:tcPr anchor="ctr">
                    <a:lnB w="12700" cap="flat" cmpd="sng" algn="ctr">
                      <a:solidFill>
                        <a:schemeClr val="tx1"/>
                      </a:solidFill>
                      <a:prstDash val="solid"/>
                      <a:round/>
                      <a:headEnd type="none" w="med" len="med"/>
                      <a:tailEnd type="none" w="med" len="med"/>
                    </a:lnB>
                  </a:tcPr>
                </a:tc>
                <a:tc>
                  <a:txBody>
                    <a:bodyPr/>
                    <a:lstStyle/>
                    <a:p>
                      <a:pPr algn="ctr"/>
                      <a:r>
                        <a:rPr lang="es-ES" sz="1100" dirty="0">
                          <a:latin typeface="+mn-lt"/>
                        </a:rPr>
                        <a:t>63</a:t>
                      </a: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B w="12700" cap="flat" cmpd="sng" algn="ctr">
                      <a:solidFill>
                        <a:schemeClr val="tx1"/>
                      </a:solidFill>
                      <a:prstDash val="solid"/>
                      <a:round/>
                      <a:headEnd type="none" w="med" len="med"/>
                      <a:tailEnd type="none" w="med" len="med"/>
                    </a:lnB>
                  </a:tcPr>
                </a:tc>
                <a:tc>
                  <a:txBody>
                    <a:bodyPr/>
                    <a:lstStyle/>
                    <a:p>
                      <a:pPr algn="ctr"/>
                      <a:endParaRPr lang="en-GB" sz="1100" dirty="0">
                        <a:latin typeface="+mn-lt"/>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grpSp>
        <p:nvGrpSpPr>
          <p:cNvPr id="7" name="Group 6"/>
          <p:cNvGrpSpPr/>
          <p:nvPr/>
        </p:nvGrpSpPr>
        <p:grpSpPr>
          <a:xfrm>
            <a:off x="179512" y="6381328"/>
            <a:ext cx="8888434" cy="372932"/>
            <a:chOff x="179512" y="6381328"/>
            <a:chExt cx="8888434" cy="372932"/>
          </a:xfrm>
        </p:grpSpPr>
        <p:pic>
          <p:nvPicPr>
            <p:cNvPr id="8" name="Picture 3" descr="E:\Work\1___CPH_HIV\HiE\1. OptTEST start\text for optest\Logo\Optest full_croppe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4860" y="6381328"/>
              <a:ext cx="963086" cy="372932"/>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Connector 8"/>
            <p:cNvCxnSpPr/>
            <p:nvPr/>
          </p:nvCxnSpPr>
          <p:spPr>
            <a:xfrm>
              <a:off x="179512" y="6633596"/>
              <a:ext cx="849694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179512" y="6685436"/>
              <a:ext cx="7992888" cy="0"/>
            </a:xfrm>
            <a:prstGeom prst="line">
              <a:avLst/>
            </a:prstGeom>
            <a:ln w="38100">
              <a:solidFill>
                <a:srgbClr val="617A7D"/>
              </a:solidFill>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8655844" y="6584156"/>
              <a:ext cx="142875" cy="49440"/>
            </a:xfrm>
            <a:custGeom>
              <a:avLst/>
              <a:gdLst>
                <a:gd name="connsiteX0" fmla="*/ 142875 w 142875"/>
                <a:gd name="connsiteY0" fmla="*/ 0 h 52388"/>
                <a:gd name="connsiteX1" fmla="*/ 85725 w 142875"/>
                <a:gd name="connsiteY1" fmla="*/ 42863 h 52388"/>
                <a:gd name="connsiteX2" fmla="*/ 0 w 142875"/>
                <a:gd name="connsiteY2" fmla="*/ 52388 h 52388"/>
                <a:gd name="connsiteX3" fmla="*/ 0 w 142875"/>
                <a:gd name="connsiteY3" fmla="*/ 52388 h 52388"/>
              </a:gdLst>
              <a:ahLst/>
              <a:cxnLst>
                <a:cxn ang="0">
                  <a:pos x="connsiteX0" y="connsiteY0"/>
                </a:cxn>
                <a:cxn ang="0">
                  <a:pos x="connsiteX1" y="connsiteY1"/>
                </a:cxn>
                <a:cxn ang="0">
                  <a:pos x="connsiteX2" y="connsiteY2"/>
                </a:cxn>
                <a:cxn ang="0">
                  <a:pos x="connsiteX3" y="connsiteY3"/>
                </a:cxn>
              </a:cxnLst>
              <a:rect l="l" t="t" r="r" b="b"/>
              <a:pathLst>
                <a:path w="142875" h="52388">
                  <a:moveTo>
                    <a:pt x="142875" y="0"/>
                  </a:moveTo>
                  <a:cubicBezTo>
                    <a:pt x="126206" y="17066"/>
                    <a:pt x="109537" y="34132"/>
                    <a:pt x="85725" y="42863"/>
                  </a:cubicBezTo>
                  <a:cubicBezTo>
                    <a:pt x="61913" y="51594"/>
                    <a:pt x="0" y="52388"/>
                    <a:pt x="0" y="52388"/>
                  </a:cubicBezTo>
                  <a:lnTo>
                    <a:pt x="0" y="52388"/>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aphicFrame>
        <p:nvGraphicFramePr>
          <p:cNvPr id="5" name="Table 4"/>
          <p:cNvGraphicFramePr>
            <a:graphicFrameLocks noGrp="1"/>
          </p:cNvGraphicFramePr>
          <p:nvPr>
            <p:extLst>
              <p:ext uri="{D42A27DB-BD31-4B8C-83A1-F6EECF244321}">
                <p14:modId xmlns:p14="http://schemas.microsoft.com/office/powerpoint/2010/main" val="3665314557"/>
              </p:ext>
            </p:extLst>
          </p:nvPr>
        </p:nvGraphicFramePr>
        <p:xfrm>
          <a:off x="539556" y="2060848"/>
          <a:ext cx="8136891" cy="864096"/>
        </p:xfrm>
        <a:graphic>
          <a:graphicData uri="http://schemas.openxmlformats.org/drawingml/2006/table">
            <a:tbl>
              <a:tblPr firstRow="1" bandRow="1">
                <a:tableStyleId>{5C22544A-7EE6-4342-B048-85BDC9FD1C3A}</a:tableStyleId>
              </a:tblPr>
              <a:tblGrid>
                <a:gridCol w="387471">
                  <a:extLst>
                    <a:ext uri="{9D8B030D-6E8A-4147-A177-3AD203B41FA5}">
                      <a16:colId xmlns="" xmlns:a16="http://schemas.microsoft.com/office/drawing/2014/main" val="20000"/>
                    </a:ext>
                  </a:extLst>
                </a:gridCol>
                <a:gridCol w="387471">
                  <a:extLst>
                    <a:ext uri="{9D8B030D-6E8A-4147-A177-3AD203B41FA5}">
                      <a16:colId xmlns="" xmlns:a16="http://schemas.microsoft.com/office/drawing/2014/main" val="20001"/>
                    </a:ext>
                  </a:extLst>
                </a:gridCol>
                <a:gridCol w="387471">
                  <a:extLst>
                    <a:ext uri="{9D8B030D-6E8A-4147-A177-3AD203B41FA5}">
                      <a16:colId xmlns="" xmlns:a16="http://schemas.microsoft.com/office/drawing/2014/main" val="20002"/>
                    </a:ext>
                  </a:extLst>
                </a:gridCol>
                <a:gridCol w="387471">
                  <a:extLst>
                    <a:ext uri="{9D8B030D-6E8A-4147-A177-3AD203B41FA5}">
                      <a16:colId xmlns="" xmlns:a16="http://schemas.microsoft.com/office/drawing/2014/main" val="20003"/>
                    </a:ext>
                  </a:extLst>
                </a:gridCol>
                <a:gridCol w="387471">
                  <a:extLst>
                    <a:ext uri="{9D8B030D-6E8A-4147-A177-3AD203B41FA5}">
                      <a16:colId xmlns="" xmlns:a16="http://schemas.microsoft.com/office/drawing/2014/main" val="20004"/>
                    </a:ext>
                  </a:extLst>
                </a:gridCol>
                <a:gridCol w="387471">
                  <a:extLst>
                    <a:ext uri="{9D8B030D-6E8A-4147-A177-3AD203B41FA5}">
                      <a16:colId xmlns="" xmlns:a16="http://schemas.microsoft.com/office/drawing/2014/main" val="20005"/>
                    </a:ext>
                  </a:extLst>
                </a:gridCol>
                <a:gridCol w="387471">
                  <a:extLst>
                    <a:ext uri="{9D8B030D-6E8A-4147-A177-3AD203B41FA5}">
                      <a16:colId xmlns="" xmlns:a16="http://schemas.microsoft.com/office/drawing/2014/main" val="20006"/>
                    </a:ext>
                  </a:extLst>
                </a:gridCol>
                <a:gridCol w="387471">
                  <a:extLst>
                    <a:ext uri="{9D8B030D-6E8A-4147-A177-3AD203B41FA5}">
                      <a16:colId xmlns="" xmlns:a16="http://schemas.microsoft.com/office/drawing/2014/main" val="20007"/>
                    </a:ext>
                  </a:extLst>
                </a:gridCol>
                <a:gridCol w="387471">
                  <a:extLst>
                    <a:ext uri="{9D8B030D-6E8A-4147-A177-3AD203B41FA5}">
                      <a16:colId xmlns="" xmlns:a16="http://schemas.microsoft.com/office/drawing/2014/main" val="20008"/>
                    </a:ext>
                  </a:extLst>
                </a:gridCol>
                <a:gridCol w="387471">
                  <a:extLst>
                    <a:ext uri="{9D8B030D-6E8A-4147-A177-3AD203B41FA5}">
                      <a16:colId xmlns="" xmlns:a16="http://schemas.microsoft.com/office/drawing/2014/main" val="20009"/>
                    </a:ext>
                  </a:extLst>
                </a:gridCol>
                <a:gridCol w="387471">
                  <a:extLst>
                    <a:ext uri="{9D8B030D-6E8A-4147-A177-3AD203B41FA5}">
                      <a16:colId xmlns="" xmlns:a16="http://schemas.microsoft.com/office/drawing/2014/main" val="20010"/>
                    </a:ext>
                  </a:extLst>
                </a:gridCol>
                <a:gridCol w="387471">
                  <a:extLst>
                    <a:ext uri="{9D8B030D-6E8A-4147-A177-3AD203B41FA5}">
                      <a16:colId xmlns="" xmlns:a16="http://schemas.microsoft.com/office/drawing/2014/main" val="20011"/>
                    </a:ext>
                  </a:extLst>
                </a:gridCol>
                <a:gridCol w="387471">
                  <a:extLst>
                    <a:ext uri="{9D8B030D-6E8A-4147-A177-3AD203B41FA5}">
                      <a16:colId xmlns="" xmlns:a16="http://schemas.microsoft.com/office/drawing/2014/main" val="20012"/>
                    </a:ext>
                  </a:extLst>
                </a:gridCol>
                <a:gridCol w="387471">
                  <a:extLst>
                    <a:ext uri="{9D8B030D-6E8A-4147-A177-3AD203B41FA5}">
                      <a16:colId xmlns="" xmlns:a16="http://schemas.microsoft.com/office/drawing/2014/main" val="20013"/>
                    </a:ext>
                  </a:extLst>
                </a:gridCol>
                <a:gridCol w="387471">
                  <a:extLst>
                    <a:ext uri="{9D8B030D-6E8A-4147-A177-3AD203B41FA5}">
                      <a16:colId xmlns="" xmlns:a16="http://schemas.microsoft.com/office/drawing/2014/main" val="20014"/>
                    </a:ext>
                  </a:extLst>
                </a:gridCol>
                <a:gridCol w="387471">
                  <a:extLst>
                    <a:ext uri="{9D8B030D-6E8A-4147-A177-3AD203B41FA5}">
                      <a16:colId xmlns="" xmlns:a16="http://schemas.microsoft.com/office/drawing/2014/main" val="20015"/>
                    </a:ext>
                  </a:extLst>
                </a:gridCol>
                <a:gridCol w="387471">
                  <a:extLst>
                    <a:ext uri="{9D8B030D-6E8A-4147-A177-3AD203B41FA5}">
                      <a16:colId xmlns="" xmlns:a16="http://schemas.microsoft.com/office/drawing/2014/main" val="20016"/>
                    </a:ext>
                  </a:extLst>
                </a:gridCol>
                <a:gridCol w="387471">
                  <a:extLst>
                    <a:ext uri="{9D8B030D-6E8A-4147-A177-3AD203B41FA5}">
                      <a16:colId xmlns="" xmlns:a16="http://schemas.microsoft.com/office/drawing/2014/main" val="20017"/>
                    </a:ext>
                  </a:extLst>
                </a:gridCol>
                <a:gridCol w="387471">
                  <a:extLst>
                    <a:ext uri="{9D8B030D-6E8A-4147-A177-3AD203B41FA5}">
                      <a16:colId xmlns="" xmlns:a16="http://schemas.microsoft.com/office/drawing/2014/main" val="20018"/>
                    </a:ext>
                  </a:extLst>
                </a:gridCol>
                <a:gridCol w="387471">
                  <a:extLst>
                    <a:ext uri="{9D8B030D-6E8A-4147-A177-3AD203B41FA5}">
                      <a16:colId xmlns="" xmlns:a16="http://schemas.microsoft.com/office/drawing/2014/main" val="20019"/>
                    </a:ext>
                  </a:extLst>
                </a:gridCol>
                <a:gridCol w="387471">
                  <a:extLst>
                    <a:ext uri="{9D8B030D-6E8A-4147-A177-3AD203B41FA5}">
                      <a16:colId xmlns="" xmlns:a16="http://schemas.microsoft.com/office/drawing/2014/main" val="20020"/>
                    </a:ext>
                  </a:extLst>
                </a:gridCol>
              </a:tblGrid>
              <a:tr h="288032">
                <a:tc>
                  <a:txBody>
                    <a:bodyPr/>
                    <a:lstStyle/>
                    <a:p>
                      <a:pPr algn="ctr">
                        <a:spcAft>
                          <a:spcPts val="0"/>
                        </a:spcAft>
                      </a:pPr>
                      <a:r>
                        <a:rPr lang="es-ES" sz="1100" b="0" dirty="0">
                          <a:solidFill>
                            <a:schemeClr val="tx1"/>
                          </a:solidFill>
                          <a:effectLst/>
                          <a:latin typeface="+mn-lt"/>
                        </a:rPr>
                        <a:t>1</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2</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3</a:t>
                      </a:r>
                    </a:p>
                  </a:txBody>
                  <a:tcPr marL="0" marR="0" marT="0" marB="0"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4</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5</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6</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9</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11</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12</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14</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15</a:t>
                      </a:r>
                    </a:p>
                  </a:txBody>
                  <a:tcPr marL="0" marR="0" marT="0" marB="0"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16</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17</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18</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19</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20</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22</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25</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26</a:t>
                      </a:r>
                    </a:p>
                  </a:txBody>
                  <a:tcPr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a:solidFill>
                            <a:schemeClr val="tx1"/>
                          </a:solidFill>
                          <a:effectLst/>
                          <a:latin typeface="+mn-lt"/>
                        </a:rPr>
                        <a:t>27</a:t>
                      </a:r>
                    </a:p>
                  </a:txBody>
                  <a:tcPr marL="0" marR="0" marT="0" marB="0" anchor="ctr">
                    <a:lnT w="12700" cap="flat" cmpd="sng" algn="ctr">
                      <a:solidFill>
                        <a:schemeClr val="tx1"/>
                      </a:solidFill>
                      <a:prstDash val="solid"/>
                      <a:round/>
                      <a:headEnd type="none" w="med" len="med"/>
                      <a:tailEnd type="none" w="med" len="med"/>
                    </a:lnT>
                    <a:noFill/>
                  </a:tcPr>
                </a:tc>
                <a:tc>
                  <a:txBody>
                    <a:bodyPr/>
                    <a:lstStyle/>
                    <a:p>
                      <a:pPr algn="ctr">
                        <a:spcAft>
                          <a:spcPts val="0"/>
                        </a:spcAft>
                      </a:pPr>
                      <a:r>
                        <a:rPr lang="es-ES" sz="1100" b="0" dirty="0">
                          <a:solidFill>
                            <a:schemeClr val="tx1"/>
                          </a:solidFill>
                          <a:effectLst/>
                          <a:latin typeface="+mn-lt"/>
                        </a:rPr>
                        <a:t>28</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 xmlns:a16="http://schemas.microsoft.com/office/drawing/2014/main" val="10000"/>
                  </a:ext>
                </a:extLst>
              </a:tr>
              <a:tr h="288032">
                <a:tc>
                  <a:txBody>
                    <a:bodyPr/>
                    <a:lstStyle/>
                    <a:p>
                      <a:pPr algn="ctr"/>
                      <a:r>
                        <a:rPr lang="es-ES" sz="1100" b="0" dirty="0">
                          <a:solidFill>
                            <a:schemeClr val="tx1"/>
                          </a:solidFill>
                          <a:latin typeface="+mn-lt"/>
                        </a:rPr>
                        <a:t>29</a:t>
                      </a:r>
                    </a:p>
                  </a:txBody>
                  <a:tcPr anchor="ctr">
                    <a:lnL w="12700" cap="flat" cmpd="sng" algn="ctr">
                      <a:solidFill>
                        <a:schemeClr val="tx1"/>
                      </a:solidFill>
                      <a:prstDash val="solid"/>
                      <a:round/>
                      <a:headEnd type="none" w="med" len="med"/>
                      <a:tailEnd type="none" w="med" len="med"/>
                    </a:lnL>
                    <a:noFill/>
                  </a:tcPr>
                </a:tc>
                <a:tc>
                  <a:txBody>
                    <a:bodyPr/>
                    <a:lstStyle/>
                    <a:p>
                      <a:pPr algn="ctr"/>
                      <a:r>
                        <a:rPr lang="es-ES" sz="1100" b="0" dirty="0">
                          <a:solidFill>
                            <a:schemeClr val="tx1"/>
                          </a:solidFill>
                          <a:latin typeface="+mn-lt"/>
                        </a:rPr>
                        <a:t>30</a:t>
                      </a:r>
                    </a:p>
                  </a:txBody>
                  <a:tcPr anchor="ctr">
                    <a:noFill/>
                  </a:tcPr>
                </a:tc>
                <a:tc>
                  <a:txBody>
                    <a:bodyPr/>
                    <a:lstStyle/>
                    <a:p>
                      <a:pPr algn="ctr">
                        <a:spcAft>
                          <a:spcPts val="0"/>
                        </a:spcAft>
                      </a:pPr>
                      <a:r>
                        <a:rPr lang="es-ES" sz="1100" b="0" dirty="0">
                          <a:solidFill>
                            <a:schemeClr val="tx1"/>
                          </a:solidFill>
                          <a:effectLst/>
                          <a:latin typeface="+mn-lt"/>
                        </a:rPr>
                        <a:t>31</a:t>
                      </a:r>
                    </a:p>
                  </a:txBody>
                  <a:tcPr anchor="ctr">
                    <a:noFill/>
                  </a:tcPr>
                </a:tc>
                <a:tc>
                  <a:txBody>
                    <a:bodyPr/>
                    <a:lstStyle/>
                    <a:p>
                      <a:pPr algn="ctr">
                        <a:spcAft>
                          <a:spcPts val="0"/>
                        </a:spcAft>
                      </a:pPr>
                      <a:r>
                        <a:rPr lang="es-ES" sz="1100" b="0">
                          <a:solidFill>
                            <a:schemeClr val="tx1"/>
                          </a:solidFill>
                          <a:effectLst/>
                          <a:latin typeface="+mn-lt"/>
                        </a:rPr>
                        <a:t>32</a:t>
                      </a:r>
                    </a:p>
                  </a:txBody>
                  <a:tcPr anchor="ctr">
                    <a:noFill/>
                  </a:tcPr>
                </a:tc>
                <a:tc>
                  <a:txBody>
                    <a:bodyPr/>
                    <a:lstStyle/>
                    <a:p>
                      <a:pPr algn="ctr">
                        <a:spcAft>
                          <a:spcPts val="0"/>
                        </a:spcAft>
                      </a:pPr>
                      <a:r>
                        <a:rPr lang="es-ES" sz="1100" b="0">
                          <a:solidFill>
                            <a:schemeClr val="tx1"/>
                          </a:solidFill>
                          <a:effectLst/>
                          <a:latin typeface="+mn-lt"/>
                        </a:rPr>
                        <a:t>33</a:t>
                      </a:r>
                    </a:p>
                  </a:txBody>
                  <a:tcPr anchor="ctr">
                    <a:noFill/>
                  </a:tcPr>
                </a:tc>
                <a:tc>
                  <a:txBody>
                    <a:bodyPr/>
                    <a:lstStyle/>
                    <a:p>
                      <a:pPr algn="ctr">
                        <a:spcAft>
                          <a:spcPts val="0"/>
                        </a:spcAft>
                      </a:pPr>
                      <a:r>
                        <a:rPr lang="es-ES" sz="1100" b="0">
                          <a:solidFill>
                            <a:schemeClr val="tx1"/>
                          </a:solidFill>
                          <a:effectLst/>
                          <a:latin typeface="+mn-lt"/>
                        </a:rPr>
                        <a:t>35</a:t>
                      </a:r>
                    </a:p>
                  </a:txBody>
                  <a:tcPr anchor="ctr">
                    <a:noFill/>
                  </a:tcPr>
                </a:tc>
                <a:tc>
                  <a:txBody>
                    <a:bodyPr/>
                    <a:lstStyle/>
                    <a:p>
                      <a:pPr algn="ctr">
                        <a:spcAft>
                          <a:spcPts val="0"/>
                        </a:spcAft>
                      </a:pPr>
                      <a:r>
                        <a:rPr lang="es-ES" sz="1100" b="0">
                          <a:solidFill>
                            <a:schemeClr val="tx1"/>
                          </a:solidFill>
                          <a:effectLst/>
                          <a:latin typeface="+mn-lt"/>
                        </a:rPr>
                        <a:t>37</a:t>
                      </a:r>
                    </a:p>
                  </a:txBody>
                  <a:tcPr marL="0" marR="0" marT="0" marB="0" anchor="ctr">
                    <a:noFill/>
                  </a:tcPr>
                </a:tc>
                <a:tc>
                  <a:txBody>
                    <a:bodyPr/>
                    <a:lstStyle/>
                    <a:p>
                      <a:pPr algn="ctr">
                        <a:spcAft>
                          <a:spcPts val="0"/>
                        </a:spcAft>
                      </a:pPr>
                      <a:r>
                        <a:rPr lang="es-ES" sz="1100" b="0">
                          <a:solidFill>
                            <a:schemeClr val="tx1"/>
                          </a:solidFill>
                          <a:effectLst/>
                          <a:latin typeface="+mn-lt"/>
                        </a:rPr>
                        <a:t>39</a:t>
                      </a:r>
                    </a:p>
                  </a:txBody>
                  <a:tcPr anchor="ctr">
                    <a:noFill/>
                  </a:tcPr>
                </a:tc>
                <a:tc>
                  <a:txBody>
                    <a:bodyPr/>
                    <a:lstStyle/>
                    <a:p>
                      <a:pPr algn="ctr">
                        <a:spcAft>
                          <a:spcPts val="0"/>
                        </a:spcAft>
                      </a:pPr>
                      <a:r>
                        <a:rPr lang="es-ES" sz="1100" b="0">
                          <a:solidFill>
                            <a:schemeClr val="tx1"/>
                          </a:solidFill>
                          <a:effectLst/>
                          <a:latin typeface="+mn-lt"/>
                        </a:rPr>
                        <a:t>40</a:t>
                      </a:r>
                    </a:p>
                  </a:txBody>
                  <a:tcPr anchor="ctr">
                    <a:noFill/>
                  </a:tcPr>
                </a:tc>
                <a:tc>
                  <a:txBody>
                    <a:bodyPr/>
                    <a:lstStyle/>
                    <a:p>
                      <a:pPr algn="ctr">
                        <a:spcAft>
                          <a:spcPts val="0"/>
                        </a:spcAft>
                      </a:pPr>
                      <a:r>
                        <a:rPr lang="es-ES" sz="1100" b="0">
                          <a:solidFill>
                            <a:schemeClr val="tx1"/>
                          </a:solidFill>
                          <a:effectLst/>
                          <a:latin typeface="+mn-lt"/>
                        </a:rPr>
                        <a:t>41</a:t>
                      </a:r>
                    </a:p>
                  </a:txBody>
                  <a:tcPr anchor="ctr">
                    <a:noFill/>
                  </a:tcPr>
                </a:tc>
                <a:tc>
                  <a:txBody>
                    <a:bodyPr/>
                    <a:lstStyle/>
                    <a:p>
                      <a:pPr algn="ctr">
                        <a:spcAft>
                          <a:spcPts val="0"/>
                        </a:spcAft>
                      </a:pPr>
                      <a:r>
                        <a:rPr lang="es-ES" sz="1100" b="0">
                          <a:solidFill>
                            <a:schemeClr val="tx1"/>
                          </a:solidFill>
                          <a:effectLst/>
                          <a:latin typeface="+mn-lt"/>
                        </a:rPr>
                        <a:t>42</a:t>
                      </a:r>
                    </a:p>
                  </a:txBody>
                  <a:tcPr anchor="ctr">
                    <a:noFill/>
                  </a:tcPr>
                </a:tc>
                <a:tc>
                  <a:txBody>
                    <a:bodyPr/>
                    <a:lstStyle/>
                    <a:p>
                      <a:pPr algn="ctr">
                        <a:spcAft>
                          <a:spcPts val="0"/>
                        </a:spcAft>
                      </a:pPr>
                      <a:r>
                        <a:rPr lang="es-ES" sz="1100" b="0">
                          <a:solidFill>
                            <a:schemeClr val="tx1"/>
                          </a:solidFill>
                          <a:effectLst/>
                          <a:latin typeface="+mn-lt"/>
                        </a:rPr>
                        <a:t>43</a:t>
                      </a:r>
                    </a:p>
                  </a:txBody>
                  <a:tcPr anchor="ctr">
                    <a:noFill/>
                  </a:tcPr>
                </a:tc>
                <a:tc>
                  <a:txBody>
                    <a:bodyPr/>
                    <a:lstStyle/>
                    <a:p>
                      <a:pPr algn="ctr">
                        <a:spcAft>
                          <a:spcPts val="0"/>
                        </a:spcAft>
                      </a:pPr>
                      <a:r>
                        <a:rPr lang="es-ES" sz="1100" b="0" dirty="0">
                          <a:solidFill>
                            <a:schemeClr val="tx1"/>
                          </a:solidFill>
                          <a:effectLst/>
                          <a:latin typeface="+mn-lt"/>
                        </a:rPr>
                        <a:t>44</a:t>
                      </a:r>
                    </a:p>
                  </a:txBody>
                  <a:tcPr anchor="ctr">
                    <a:noFill/>
                  </a:tcPr>
                </a:tc>
                <a:tc>
                  <a:txBody>
                    <a:bodyPr/>
                    <a:lstStyle/>
                    <a:p>
                      <a:pPr algn="ctr">
                        <a:spcAft>
                          <a:spcPts val="0"/>
                        </a:spcAft>
                      </a:pPr>
                      <a:r>
                        <a:rPr lang="es-ES" sz="1100" b="0">
                          <a:solidFill>
                            <a:schemeClr val="tx1"/>
                          </a:solidFill>
                          <a:effectLst/>
                          <a:latin typeface="+mn-lt"/>
                        </a:rPr>
                        <a:t>45</a:t>
                      </a:r>
                    </a:p>
                  </a:txBody>
                  <a:tcPr anchor="ctr">
                    <a:noFill/>
                  </a:tcPr>
                </a:tc>
                <a:tc>
                  <a:txBody>
                    <a:bodyPr/>
                    <a:lstStyle/>
                    <a:p>
                      <a:pPr algn="ctr">
                        <a:spcAft>
                          <a:spcPts val="0"/>
                        </a:spcAft>
                      </a:pPr>
                      <a:r>
                        <a:rPr lang="es-ES" sz="1100" b="0">
                          <a:solidFill>
                            <a:schemeClr val="tx1"/>
                          </a:solidFill>
                          <a:effectLst/>
                          <a:latin typeface="+mn-lt"/>
                        </a:rPr>
                        <a:t>47</a:t>
                      </a:r>
                    </a:p>
                  </a:txBody>
                  <a:tcPr anchor="ctr">
                    <a:noFill/>
                  </a:tcPr>
                </a:tc>
                <a:tc>
                  <a:txBody>
                    <a:bodyPr/>
                    <a:lstStyle/>
                    <a:p>
                      <a:pPr algn="ctr">
                        <a:spcAft>
                          <a:spcPts val="0"/>
                        </a:spcAft>
                      </a:pPr>
                      <a:r>
                        <a:rPr lang="es-ES" sz="1100" b="0">
                          <a:solidFill>
                            <a:schemeClr val="tx1"/>
                          </a:solidFill>
                          <a:effectLst/>
                          <a:latin typeface="+mn-lt"/>
                        </a:rPr>
                        <a:t>48</a:t>
                      </a:r>
                    </a:p>
                  </a:txBody>
                  <a:tcPr marL="0" marR="0" marT="0" marB="0" anchor="ctr">
                    <a:noFill/>
                  </a:tcPr>
                </a:tc>
                <a:tc>
                  <a:txBody>
                    <a:bodyPr/>
                    <a:lstStyle/>
                    <a:p>
                      <a:pPr algn="ctr">
                        <a:spcAft>
                          <a:spcPts val="0"/>
                        </a:spcAft>
                      </a:pPr>
                      <a:r>
                        <a:rPr lang="es-ES" sz="1100" b="0">
                          <a:solidFill>
                            <a:schemeClr val="tx1"/>
                          </a:solidFill>
                          <a:effectLst/>
                          <a:latin typeface="+mn-lt"/>
                        </a:rPr>
                        <a:t>49</a:t>
                      </a:r>
                    </a:p>
                  </a:txBody>
                  <a:tcPr anchor="ctr">
                    <a:noFill/>
                  </a:tcPr>
                </a:tc>
                <a:tc>
                  <a:txBody>
                    <a:bodyPr/>
                    <a:lstStyle/>
                    <a:p>
                      <a:pPr algn="ctr">
                        <a:spcAft>
                          <a:spcPts val="0"/>
                        </a:spcAft>
                      </a:pPr>
                      <a:r>
                        <a:rPr lang="es-ES" sz="1100" b="0">
                          <a:solidFill>
                            <a:schemeClr val="tx1"/>
                          </a:solidFill>
                          <a:effectLst/>
                          <a:latin typeface="+mn-lt"/>
                        </a:rPr>
                        <a:t>50</a:t>
                      </a:r>
                    </a:p>
                  </a:txBody>
                  <a:tcPr anchor="ctr">
                    <a:noFill/>
                  </a:tcPr>
                </a:tc>
                <a:tc>
                  <a:txBody>
                    <a:bodyPr/>
                    <a:lstStyle/>
                    <a:p>
                      <a:pPr algn="ctr">
                        <a:spcAft>
                          <a:spcPts val="0"/>
                        </a:spcAft>
                      </a:pPr>
                      <a:r>
                        <a:rPr lang="es-ES" sz="1100" b="0">
                          <a:solidFill>
                            <a:schemeClr val="tx1"/>
                          </a:solidFill>
                          <a:effectLst/>
                          <a:latin typeface="+mn-lt"/>
                        </a:rPr>
                        <a:t>51</a:t>
                      </a:r>
                    </a:p>
                  </a:txBody>
                  <a:tcPr anchor="ctr">
                    <a:noFill/>
                  </a:tcPr>
                </a:tc>
                <a:tc>
                  <a:txBody>
                    <a:bodyPr/>
                    <a:lstStyle/>
                    <a:p>
                      <a:pPr algn="ctr">
                        <a:spcAft>
                          <a:spcPts val="0"/>
                        </a:spcAft>
                      </a:pPr>
                      <a:r>
                        <a:rPr lang="es-ES" sz="1100" b="0">
                          <a:solidFill>
                            <a:schemeClr val="tx1"/>
                          </a:solidFill>
                          <a:effectLst/>
                          <a:latin typeface="+mn-lt"/>
                        </a:rPr>
                        <a:t>52</a:t>
                      </a:r>
                    </a:p>
                  </a:txBody>
                  <a:tcPr anchor="ctr">
                    <a:noFill/>
                  </a:tcPr>
                </a:tc>
                <a:tc>
                  <a:txBody>
                    <a:bodyPr/>
                    <a:lstStyle/>
                    <a:p>
                      <a:pPr algn="ctr">
                        <a:spcAft>
                          <a:spcPts val="0"/>
                        </a:spcAft>
                      </a:pPr>
                      <a:r>
                        <a:rPr lang="es-ES" sz="1100" b="0" dirty="0">
                          <a:solidFill>
                            <a:schemeClr val="tx1"/>
                          </a:solidFill>
                          <a:effectLst/>
                          <a:latin typeface="+mn-lt"/>
                        </a:rPr>
                        <a:t>53</a:t>
                      </a:r>
                    </a:p>
                  </a:txBody>
                  <a:tcPr anchor="ct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0001"/>
                  </a:ext>
                </a:extLst>
              </a:tr>
              <a:tr h="288032">
                <a:tc>
                  <a:txBody>
                    <a:bodyPr/>
                    <a:lstStyle/>
                    <a:p>
                      <a:pPr algn="ctr"/>
                      <a:r>
                        <a:rPr lang="es-ES" sz="1100" b="0" dirty="0">
                          <a:solidFill>
                            <a:schemeClr val="tx1"/>
                          </a:solidFill>
                          <a:latin typeface="+mn-lt"/>
                        </a:rPr>
                        <a:t>54</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r>
                        <a:rPr lang="es-ES" sz="1100" b="0" dirty="0">
                          <a:solidFill>
                            <a:schemeClr val="tx1"/>
                          </a:solidFill>
                          <a:latin typeface="+mn-lt"/>
                        </a:rPr>
                        <a:t>55</a:t>
                      </a:r>
                    </a:p>
                  </a:txBody>
                  <a:tcPr anchor="ctr">
                    <a:lnB w="12700" cap="flat" cmpd="sng" algn="ctr">
                      <a:solidFill>
                        <a:schemeClr val="tx1"/>
                      </a:solidFill>
                      <a:prstDash val="solid"/>
                      <a:round/>
                      <a:headEnd type="none" w="med" len="med"/>
                      <a:tailEnd type="none" w="med" len="med"/>
                    </a:lnB>
                    <a:noFill/>
                  </a:tcPr>
                </a:tc>
                <a:tc>
                  <a:txBody>
                    <a:bodyPr/>
                    <a:lstStyle/>
                    <a:p>
                      <a:pPr algn="ctr"/>
                      <a:r>
                        <a:rPr lang="es-ES" sz="1100" b="0" dirty="0">
                          <a:solidFill>
                            <a:schemeClr val="tx1"/>
                          </a:solidFill>
                          <a:latin typeface="+mn-lt"/>
                        </a:rPr>
                        <a:t>56</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dirty="0">
                          <a:solidFill>
                            <a:schemeClr val="tx1"/>
                          </a:solidFill>
                          <a:effectLst/>
                          <a:latin typeface="+mn-lt"/>
                        </a:rPr>
                        <a:t>57</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a:solidFill>
                            <a:schemeClr val="tx1"/>
                          </a:solidFill>
                          <a:effectLst/>
                          <a:latin typeface="+mn-lt"/>
                        </a:rPr>
                        <a:t>58</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a:solidFill>
                            <a:schemeClr val="tx1"/>
                          </a:solidFill>
                          <a:effectLst/>
                          <a:latin typeface="+mn-lt"/>
                        </a:rPr>
                        <a:t>59</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a:solidFill>
                            <a:schemeClr val="tx1"/>
                          </a:solidFill>
                          <a:effectLst/>
                          <a:latin typeface="+mn-lt"/>
                        </a:rPr>
                        <a:t>60</a:t>
                      </a:r>
                    </a:p>
                  </a:txBody>
                  <a:tcPr marL="0" marR="0" marT="0" marB="0"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a:solidFill>
                            <a:schemeClr val="tx1"/>
                          </a:solidFill>
                          <a:effectLst/>
                          <a:latin typeface="+mn-lt"/>
                        </a:rPr>
                        <a:t>62</a:t>
                      </a:r>
                    </a:p>
                  </a:txBody>
                  <a:tcPr anchor="ctr">
                    <a:lnB w="12700" cap="flat" cmpd="sng" algn="ctr">
                      <a:solidFill>
                        <a:schemeClr val="tx1"/>
                      </a:solidFill>
                      <a:prstDash val="solid"/>
                      <a:round/>
                      <a:headEnd type="none" w="med" len="med"/>
                      <a:tailEnd type="none" w="med" len="med"/>
                    </a:lnB>
                    <a:noFill/>
                  </a:tcPr>
                </a:tc>
                <a:tc>
                  <a:txBody>
                    <a:bodyPr/>
                    <a:lstStyle/>
                    <a:p>
                      <a:pPr algn="ctr">
                        <a:spcAft>
                          <a:spcPts val="0"/>
                        </a:spcAft>
                      </a:pPr>
                      <a:r>
                        <a:rPr lang="es-ES" sz="1100" b="0" dirty="0">
                          <a:solidFill>
                            <a:schemeClr val="tx1"/>
                          </a:solidFill>
                          <a:effectLst/>
                          <a:latin typeface="+mn-lt"/>
                        </a:rPr>
                        <a:t>63</a:t>
                      </a: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dirty="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a:solidFill>
                          <a:schemeClr val="tx1"/>
                        </a:solidFill>
                        <a:latin typeface="+mn-lt"/>
                      </a:endParaRPr>
                    </a:p>
                  </a:txBody>
                  <a:tcPr anchor="ctr">
                    <a:lnB w="12700" cap="flat" cmpd="sng" algn="ctr">
                      <a:solidFill>
                        <a:schemeClr val="tx1"/>
                      </a:solidFill>
                      <a:prstDash val="solid"/>
                      <a:round/>
                      <a:headEnd type="none" w="med" len="med"/>
                      <a:tailEnd type="none" w="med" len="med"/>
                    </a:lnB>
                    <a:noFill/>
                  </a:tcPr>
                </a:tc>
                <a:tc>
                  <a:txBody>
                    <a:bodyPr/>
                    <a:lstStyle/>
                    <a:p>
                      <a:pPr algn="ctr"/>
                      <a:endParaRPr lang="en-GB" sz="1100" b="0" dirty="0">
                        <a:solidFill>
                          <a:schemeClr val="tx1"/>
                        </a:solidFill>
                        <a:latin typeface="+mn-lt"/>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2039947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chor="t">
            <a:normAutofit/>
          </a:bodyPr>
          <a:lstStyle/>
          <a:p>
            <a:pPr algn="l"/>
            <a:r>
              <a:rPr lang="es-ES" sz="2000" dirty="0">
                <a:solidFill>
                  <a:schemeClr val="bg1">
                    <a:lumMod val="50000"/>
                  </a:schemeClr>
                </a:solidFill>
              </a:rPr>
              <a:t>PRUEBA DEL VIH EN ENFERMEDADES INDICADORAS: EL GRUPO DE DIAPOSITIVAS</a:t>
            </a:r>
          </a:p>
        </p:txBody>
      </p:sp>
      <p:sp>
        <p:nvSpPr>
          <p:cNvPr id="3" name="Content Placeholder 2"/>
          <p:cNvSpPr>
            <a:spLocks noGrp="1"/>
          </p:cNvSpPr>
          <p:nvPr>
            <p:ph idx="1"/>
          </p:nvPr>
        </p:nvSpPr>
        <p:spPr>
          <a:xfrm>
            <a:off x="395536" y="980728"/>
            <a:ext cx="8280920" cy="5184576"/>
          </a:xfrm>
        </p:spPr>
        <p:txBody>
          <a:bodyPr>
            <a:normAutofit fontScale="92500" lnSpcReduction="20000"/>
          </a:bodyPr>
          <a:lstStyle/>
          <a:p>
            <a:pPr marL="0" indent="0">
              <a:buNone/>
            </a:pPr>
            <a:r>
              <a:rPr lang="es-ES" sz="1800" u="sng" dirty="0"/>
              <a:t>Cómo utilizarar el grupo de diapositivas</a:t>
            </a:r>
          </a:p>
          <a:p>
            <a:pPr marL="0" indent="0">
              <a:buNone/>
            </a:pPr>
            <a:endParaRPr lang="es-ES" sz="1800" dirty="0"/>
          </a:p>
          <a:p>
            <a:pPr marL="0" indent="0">
              <a:buNone/>
            </a:pPr>
            <a:r>
              <a:rPr lang="es-ES" sz="1800" dirty="0"/>
              <a:t>Tras descargar el grupo de diapositivas, mírelas todas. Si su público es uno de los descritos en la lista de menús, puede utilizar la lista correspondiente de las páginas anteriores para ver qué diapositivas pueden ser las más apropiadas para incluir en su presentación.</a:t>
            </a:r>
          </a:p>
          <a:p>
            <a:pPr marL="0" indent="0">
              <a:buNone/>
            </a:pPr>
            <a:r>
              <a:rPr lang="es-ES" dirty="0"/>
              <a:t> </a:t>
            </a:r>
          </a:p>
          <a:p>
            <a:pPr marL="0" indent="0">
              <a:buNone/>
            </a:pPr>
            <a:r>
              <a:rPr lang="es-ES" sz="1800" dirty="0"/>
              <a:t>Con la opción "Mostrar diapositivas" solo se visualizará el grupo básico de diapositivas Para hacer una modificación, puede crear su presentación eliminando o "escondiendo" (haga clic en "Mostrar diapositivas" y utilice la tecla "Esconder diapositivas") las diapositivas que no desee incluir. También puede añadir las diapositivas adicionales suyas que desee incluir.</a:t>
            </a:r>
          </a:p>
          <a:p>
            <a:pPr marL="0" indent="0">
              <a:buNone/>
            </a:pPr>
            <a:endParaRPr lang="es-ES" sz="1800" dirty="0"/>
          </a:p>
          <a:p>
            <a:pPr marL="0" indent="0">
              <a:buNone/>
            </a:pPr>
            <a:r>
              <a:rPr lang="es-ES" sz="1800" dirty="0"/>
              <a:t>Lea las notas de cada diapositiva que vaya a utilizar (haga clic en "Ver" y luego en "Notas página"). Para algunas también hemos sugerido un texto que puede utilizar o adaptar a su gusto.</a:t>
            </a:r>
          </a:p>
          <a:p>
            <a:pPr marL="0" indent="0">
              <a:buNone/>
            </a:pPr>
            <a:endParaRPr lang="es-ES" sz="1800" dirty="0"/>
          </a:p>
          <a:p>
            <a:pPr marL="0" indent="0">
              <a:buNone/>
            </a:pPr>
            <a:r>
              <a:rPr lang="es-ES" sz="1800" u="sng" dirty="0"/>
              <a:t>Tras utilizar el grupo de diapositivas</a:t>
            </a:r>
          </a:p>
          <a:p>
            <a:pPr marL="0" indent="0">
              <a:buNone/>
            </a:pPr>
            <a:r>
              <a:rPr lang="es-ES" sz="1800" dirty="0"/>
              <a:t>Le agradeceríamos que nos enviara sus comentarios para que podamos perfeccionar y mejorar continuamente el grupo de diapositivas. Haga clic en comentarios y evaluación al lado del grupo de diapositivas de la página web y complete el breve formulario de comentarios.</a:t>
            </a:r>
          </a:p>
        </p:txBody>
      </p:sp>
      <p:grpSp>
        <p:nvGrpSpPr>
          <p:cNvPr id="4" name="Group 3"/>
          <p:cNvGrpSpPr/>
          <p:nvPr/>
        </p:nvGrpSpPr>
        <p:grpSpPr>
          <a:xfrm>
            <a:off x="179512" y="6381328"/>
            <a:ext cx="8888434" cy="372932"/>
            <a:chOff x="179512" y="6381328"/>
            <a:chExt cx="8888434" cy="372932"/>
          </a:xfrm>
        </p:grpSpPr>
        <p:pic>
          <p:nvPicPr>
            <p:cNvPr id="5" name="Picture 3" descr="E:\Work\1___CPH_HIV\HiE\1. OptTEST start\text for optest\Logo\Optest full_croppe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4860" y="6381328"/>
              <a:ext cx="963086" cy="372932"/>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Connector 6"/>
            <p:cNvCxnSpPr/>
            <p:nvPr/>
          </p:nvCxnSpPr>
          <p:spPr>
            <a:xfrm>
              <a:off x="179512" y="6633596"/>
              <a:ext cx="849694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179512" y="6685436"/>
              <a:ext cx="7992888" cy="0"/>
            </a:xfrm>
            <a:prstGeom prst="line">
              <a:avLst/>
            </a:prstGeom>
            <a:ln w="38100">
              <a:solidFill>
                <a:srgbClr val="617A7D"/>
              </a:solidFill>
            </a:ln>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8655844" y="6584156"/>
              <a:ext cx="142875" cy="49440"/>
            </a:xfrm>
            <a:custGeom>
              <a:avLst/>
              <a:gdLst>
                <a:gd name="connsiteX0" fmla="*/ 142875 w 142875"/>
                <a:gd name="connsiteY0" fmla="*/ 0 h 52388"/>
                <a:gd name="connsiteX1" fmla="*/ 85725 w 142875"/>
                <a:gd name="connsiteY1" fmla="*/ 42863 h 52388"/>
                <a:gd name="connsiteX2" fmla="*/ 0 w 142875"/>
                <a:gd name="connsiteY2" fmla="*/ 52388 h 52388"/>
                <a:gd name="connsiteX3" fmla="*/ 0 w 142875"/>
                <a:gd name="connsiteY3" fmla="*/ 52388 h 52388"/>
              </a:gdLst>
              <a:ahLst/>
              <a:cxnLst>
                <a:cxn ang="0">
                  <a:pos x="connsiteX0" y="connsiteY0"/>
                </a:cxn>
                <a:cxn ang="0">
                  <a:pos x="connsiteX1" y="connsiteY1"/>
                </a:cxn>
                <a:cxn ang="0">
                  <a:pos x="connsiteX2" y="connsiteY2"/>
                </a:cxn>
                <a:cxn ang="0">
                  <a:pos x="connsiteX3" y="connsiteY3"/>
                </a:cxn>
              </a:cxnLst>
              <a:rect l="l" t="t" r="r" b="b"/>
              <a:pathLst>
                <a:path w="142875" h="52388">
                  <a:moveTo>
                    <a:pt x="142875" y="0"/>
                  </a:moveTo>
                  <a:cubicBezTo>
                    <a:pt x="126206" y="17066"/>
                    <a:pt x="109537" y="34132"/>
                    <a:pt x="85725" y="42863"/>
                  </a:cubicBezTo>
                  <a:cubicBezTo>
                    <a:pt x="61913" y="51594"/>
                    <a:pt x="0" y="52388"/>
                    <a:pt x="0" y="52388"/>
                  </a:cubicBezTo>
                  <a:lnTo>
                    <a:pt x="0" y="52388"/>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91998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pPr algn="l"/>
            <a:r>
              <a:rPr lang="en-GB" sz="2700" dirty="0">
                <a:latin typeface="Corbel" panose="020B0503020204020204" pitchFamily="34" charset="0"/>
              </a:rPr>
              <a:t/>
            </a:r>
            <a:br>
              <a:rPr lang="en-GB" sz="2700" dirty="0">
                <a:latin typeface="Corbel" panose="020B0503020204020204" pitchFamily="34" charset="0"/>
              </a:rPr>
            </a:br>
            <a:endParaRPr lang="en-GB" dirty="0">
              <a:latin typeface="Corbel" panose="020B0503020204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61713624"/>
              </p:ext>
            </p:extLst>
          </p:nvPr>
        </p:nvGraphicFramePr>
        <p:xfrm>
          <a:off x="539552" y="1390093"/>
          <a:ext cx="7776864"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539552" y="188640"/>
            <a:ext cx="8136904" cy="1200329"/>
          </a:xfrm>
          <a:prstGeom prst="rect">
            <a:avLst/>
          </a:prstGeom>
        </p:spPr>
        <p:txBody>
          <a:bodyPr wrap="square">
            <a:spAutoFit/>
          </a:bodyPr>
          <a:lstStyle/>
          <a:p>
            <a:r>
              <a:rPr lang="es-ES" sz="2400" dirty="0">
                <a:latin typeface="Calibri" panose="020F0502020204030204" pitchFamily="34" charset="0"/>
              </a:rPr>
              <a:t>Las diapositivas se dividen en las siguientes secciones, según los datos a nivel europeo y los datos nacionales adicionales, si procede, el grupo básico abarca únicamente 1, 2, 3 y 6:</a:t>
            </a:r>
          </a:p>
        </p:txBody>
      </p:sp>
      <p:grpSp>
        <p:nvGrpSpPr>
          <p:cNvPr id="7" name="Group 6"/>
          <p:cNvGrpSpPr/>
          <p:nvPr/>
        </p:nvGrpSpPr>
        <p:grpSpPr>
          <a:xfrm>
            <a:off x="179512" y="6381328"/>
            <a:ext cx="8888434" cy="372932"/>
            <a:chOff x="179512" y="6381328"/>
            <a:chExt cx="8888434" cy="372932"/>
          </a:xfrm>
        </p:grpSpPr>
        <p:pic>
          <p:nvPicPr>
            <p:cNvPr id="8" name="Picture 3" descr="E:\Work\1___CPH_HIV\HiE\1. OptTEST start\text for optest\Logo\Optest full_cropped.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104860" y="6381328"/>
              <a:ext cx="963086" cy="372932"/>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Connector 8"/>
            <p:cNvCxnSpPr/>
            <p:nvPr/>
          </p:nvCxnSpPr>
          <p:spPr>
            <a:xfrm>
              <a:off x="179512" y="6633596"/>
              <a:ext cx="849694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179512" y="6685436"/>
              <a:ext cx="7992888" cy="0"/>
            </a:xfrm>
            <a:prstGeom prst="line">
              <a:avLst/>
            </a:prstGeom>
            <a:ln w="38100">
              <a:solidFill>
                <a:srgbClr val="617A7D"/>
              </a:solidFill>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8655844" y="6584156"/>
              <a:ext cx="142875" cy="49440"/>
            </a:xfrm>
            <a:custGeom>
              <a:avLst/>
              <a:gdLst>
                <a:gd name="connsiteX0" fmla="*/ 142875 w 142875"/>
                <a:gd name="connsiteY0" fmla="*/ 0 h 52388"/>
                <a:gd name="connsiteX1" fmla="*/ 85725 w 142875"/>
                <a:gd name="connsiteY1" fmla="*/ 42863 h 52388"/>
                <a:gd name="connsiteX2" fmla="*/ 0 w 142875"/>
                <a:gd name="connsiteY2" fmla="*/ 52388 h 52388"/>
                <a:gd name="connsiteX3" fmla="*/ 0 w 142875"/>
                <a:gd name="connsiteY3" fmla="*/ 52388 h 52388"/>
              </a:gdLst>
              <a:ahLst/>
              <a:cxnLst>
                <a:cxn ang="0">
                  <a:pos x="connsiteX0" y="connsiteY0"/>
                </a:cxn>
                <a:cxn ang="0">
                  <a:pos x="connsiteX1" y="connsiteY1"/>
                </a:cxn>
                <a:cxn ang="0">
                  <a:pos x="connsiteX2" y="connsiteY2"/>
                </a:cxn>
                <a:cxn ang="0">
                  <a:pos x="connsiteX3" y="connsiteY3"/>
                </a:cxn>
              </a:cxnLst>
              <a:rect l="l" t="t" r="r" b="b"/>
              <a:pathLst>
                <a:path w="142875" h="52388">
                  <a:moveTo>
                    <a:pt x="142875" y="0"/>
                  </a:moveTo>
                  <a:cubicBezTo>
                    <a:pt x="126206" y="17066"/>
                    <a:pt x="109537" y="34132"/>
                    <a:pt x="85725" y="42863"/>
                  </a:cubicBezTo>
                  <a:cubicBezTo>
                    <a:pt x="61913" y="51594"/>
                    <a:pt x="0" y="52388"/>
                    <a:pt x="0" y="52388"/>
                  </a:cubicBezTo>
                  <a:lnTo>
                    <a:pt x="0" y="52388"/>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3106698954"/>
      </p:ext>
    </p:extLst>
  </p:cSld>
  <p:clrMapOvr>
    <a:masterClrMapping/>
  </p:clrMapOvr>
</p:sld>
</file>

<file path=ppt/theme/theme1.xml><?xml version="1.0" encoding="utf-8"?>
<a:theme xmlns:a="http://schemas.openxmlformats.org/drawingml/2006/main" name="7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Helvetica"/>
        <a:ea typeface="ＭＳ Ｐゴシック"/>
        <a:cs typeface=""/>
      </a:majorFont>
      <a:minorFont>
        <a:latin typeface="Helvetic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_CfI Review - HIV &amp; STI Dept Nov 2005">
  <a:themeElements>
    <a:clrScheme name="CfI Review - HIV &amp; STI Dept Nov 200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fI Review - HIV &amp; STI Dept Nov 200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000" b="1" i="0" u="sng" strike="noStrike" cap="none" normalizeH="0" baseline="0" smtClean="0">
            <a:ln>
              <a:noFill/>
            </a:ln>
            <a:solidFill>
              <a:srgbClr val="000000"/>
            </a:solidFill>
            <a:effectLst/>
            <a:latin typeface="Gill Sans MT"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000" b="1" i="0" u="sng" strike="noStrike" cap="none" normalizeH="0" baseline="0" smtClean="0">
            <a:ln>
              <a:noFill/>
            </a:ln>
            <a:solidFill>
              <a:srgbClr val="000000"/>
            </a:solidFill>
            <a:effectLst/>
            <a:latin typeface="Gill Sans MT" pitchFamily="34" charset="0"/>
          </a:defRPr>
        </a:defPPr>
      </a:lstStyle>
    </a:lnDef>
  </a:objectDefaults>
  <a:extraClrSchemeLst>
    <a:extraClrScheme>
      <a:clrScheme name="CfI Review - HIV &amp; STI Dept Nov 200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fI Review - HIV &amp; STI Dept Nov 200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CfI Review - HIV &amp; STI Dept Nov 200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fI Review - HIV &amp; STI Dept Nov 200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fI Review - HIV &amp; STI Dept Nov 200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fI Review - HIV &amp; STI Dept Nov 200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CfI Review - HIV &amp; STI Dept Nov 200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fI Review - HIV &amp; STI Dept Nov 2005 8">
        <a:dk1>
          <a:srgbClr val="FFFFFF"/>
        </a:dk1>
        <a:lt1>
          <a:srgbClr val="FFFFFF"/>
        </a:lt1>
        <a:dk2>
          <a:srgbClr val="FFFFFF"/>
        </a:dk2>
        <a:lt2>
          <a:srgbClr val="969696"/>
        </a:lt2>
        <a:accent1>
          <a:srgbClr val="00CC99"/>
        </a:accent1>
        <a:accent2>
          <a:srgbClr val="3333CC"/>
        </a:accent2>
        <a:accent3>
          <a:srgbClr val="FFFFFF"/>
        </a:accent3>
        <a:accent4>
          <a:srgbClr val="DADADA"/>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2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_ECDC_PowerPoint_Template_2009_rev_1_4">
  <a:themeElements>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CDC_PowerPoint_Template_2009_rev_1_4">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fI Review - HIV &amp; STI Dept Nov 2005">
  <a:themeElements>
    <a:clrScheme name="CfI Review - HIV &amp; STI Dept Nov 200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fI Review - HIV &amp; STI Dept Nov 200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000" b="1" i="0" u="sng" strike="noStrike" cap="none" normalizeH="0" baseline="0" smtClean="0">
            <a:ln>
              <a:noFill/>
            </a:ln>
            <a:solidFill>
              <a:srgbClr val="000000"/>
            </a:solidFill>
            <a:effectLst/>
            <a:latin typeface="Gill Sans MT"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2075" tIns="46038" rIns="92075" bIns="46038"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000" b="1" i="0" u="sng" strike="noStrike" cap="none" normalizeH="0" baseline="0" smtClean="0">
            <a:ln>
              <a:noFill/>
            </a:ln>
            <a:solidFill>
              <a:srgbClr val="000000"/>
            </a:solidFill>
            <a:effectLst/>
            <a:latin typeface="Gill Sans MT" pitchFamily="34" charset="0"/>
          </a:defRPr>
        </a:defPPr>
      </a:lstStyle>
    </a:lnDef>
  </a:objectDefaults>
  <a:extraClrSchemeLst>
    <a:extraClrScheme>
      <a:clrScheme name="CfI Review - HIV &amp; STI Dept Nov 200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fI Review - HIV &amp; STI Dept Nov 200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CfI Review - HIV &amp; STI Dept Nov 200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fI Review - HIV &amp; STI Dept Nov 200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fI Review - HIV &amp; STI Dept Nov 200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fI Review - HIV &amp; STI Dept Nov 200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CfI Review - HIV &amp; STI Dept Nov 200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fI Review - HIV &amp; STI Dept Nov 2005 8">
        <a:dk1>
          <a:srgbClr val="FFFFFF"/>
        </a:dk1>
        <a:lt1>
          <a:srgbClr val="FFFFFF"/>
        </a:lt1>
        <a:dk2>
          <a:srgbClr val="FFFFFF"/>
        </a:dk2>
        <a:lt2>
          <a:srgbClr val="969696"/>
        </a:lt2>
        <a:accent1>
          <a:srgbClr val="00CC99"/>
        </a:accent1>
        <a:accent2>
          <a:srgbClr val="3333CC"/>
        </a:accent2>
        <a:accent3>
          <a:srgbClr val="FFFFFF"/>
        </a:accent3>
        <a:accent4>
          <a:srgbClr val="DADADA"/>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ECDC_PowerPoint_Template_2009_rev_1_4">
  <a:themeElements>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CDC_PowerPoint_Template_2009_rev_1_4">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8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Helvetica"/>
        <a:ea typeface="ＭＳ Ｐゴシック"/>
        <a:cs typeface=""/>
      </a:majorFont>
      <a:minorFont>
        <a:latin typeface="Helvetic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1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1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1169</Words>
  <Application>Microsoft Office PowerPoint</Application>
  <PresentationFormat>Skærmshow (4:3)</PresentationFormat>
  <Paragraphs>316</Paragraphs>
  <Slides>6</Slides>
  <Notes>6</Notes>
  <HiddenSlides>0</HiddenSlides>
  <MMClips>0</MMClips>
  <ScaleCrop>false</ScaleCrop>
  <HeadingPairs>
    <vt:vector size="4" baseType="variant">
      <vt:variant>
        <vt:lpstr>Tema</vt:lpstr>
      </vt:variant>
      <vt:variant>
        <vt:i4>12</vt:i4>
      </vt:variant>
      <vt:variant>
        <vt:lpstr>Diastitler</vt:lpstr>
      </vt:variant>
      <vt:variant>
        <vt:i4>6</vt:i4>
      </vt:variant>
    </vt:vector>
  </HeadingPairs>
  <TitlesOfParts>
    <vt:vector size="18" baseType="lpstr">
      <vt:lpstr>7_Custom Design</vt:lpstr>
      <vt:lpstr>CfI Review - HIV &amp; STI Dept Nov 2005</vt:lpstr>
      <vt:lpstr>ECDC_PowerPoint_Template_2009_rev_1_4</vt:lpstr>
      <vt:lpstr>Theme2</vt:lpstr>
      <vt:lpstr>8_Custom Design</vt:lpstr>
      <vt:lpstr>3_Office Theme</vt:lpstr>
      <vt:lpstr>10_Office Theme</vt:lpstr>
      <vt:lpstr>12_Office Theme</vt:lpstr>
      <vt:lpstr>18_Office Theme</vt:lpstr>
      <vt:lpstr>1_CfI Review - HIV &amp; STI Dept Nov 2005</vt:lpstr>
      <vt:lpstr>2_Default Design</vt:lpstr>
      <vt:lpstr>1_ECDC_PowerPoint_Template_2009_rev_1_4</vt:lpstr>
      <vt:lpstr>PRUEBA DEL VIH EN ENFERMEDADES INDICADORAS: EL GRUPO DE DIAPOSITIVAS</vt:lpstr>
      <vt:lpstr>PRUEBA DEL VIH EN ENFERMEDADES INDICADORAS: EL GRUPO DE DIAPOSITIVAS</vt:lpstr>
      <vt:lpstr>PRUEBA DEL VIH EN ENFERMEDADES INDICADORAS: EL GRUPO DE DIAPOSITIVAS</vt:lpstr>
      <vt:lpstr>PRUEBA DEL VIH EN ENFERMEDADES INDICADORAS: EL GRUPO DE DIAPOSITIVAS</vt:lpstr>
      <vt:lpstr>PRUEBA DEL VIH EN ENFERMEDADES INDICADORAS: EL GRUPO DE DIAPOSITIVAS</vt:lpstr>
      <vt:lpstr> </vt:lpstr>
    </vt:vector>
  </TitlesOfParts>
  <Company>Chelsea and Westminster Healthcare NHS Fdn Trust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Rae, Caroline</dc:creator>
  <cp:lastModifiedBy>Ida Sperle</cp:lastModifiedBy>
  <cp:revision>913</cp:revision>
  <cp:lastPrinted>2016-01-18T14:43:28Z</cp:lastPrinted>
  <dcterms:created xsi:type="dcterms:W3CDTF">2015-10-06T09:45:17Z</dcterms:created>
  <dcterms:modified xsi:type="dcterms:W3CDTF">2017-06-30T12:14:01Z</dcterms:modified>
</cp:coreProperties>
</file>